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media/image11.jpg" ContentType="image/jpg"/>
  <Override PartName="/ppt/media/image12.jpg" ContentType="image/jpg"/>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1" r:id="rId2"/>
    <p:sldMasterId id="2147483673" r:id="rId3"/>
    <p:sldMasterId id="2147483679" r:id="rId4"/>
  </p:sldMasterIdLst>
  <p:notesMasterIdLst>
    <p:notesMasterId r:id="rId73"/>
  </p:notesMasterIdLst>
  <p:handoutMasterIdLst>
    <p:handoutMasterId r:id="rId74"/>
  </p:handoutMasterIdLst>
  <p:sldIdLst>
    <p:sldId id="256" r:id="rId5"/>
    <p:sldId id="258" r:id="rId6"/>
    <p:sldId id="268" r:id="rId7"/>
    <p:sldId id="259" r:id="rId8"/>
    <p:sldId id="334" r:id="rId9"/>
    <p:sldId id="270" r:id="rId10"/>
    <p:sldId id="267" r:id="rId11"/>
    <p:sldId id="271" r:id="rId12"/>
    <p:sldId id="272" r:id="rId13"/>
    <p:sldId id="273" r:id="rId14"/>
    <p:sldId id="274" r:id="rId15"/>
    <p:sldId id="335" r:id="rId16"/>
    <p:sldId id="275" r:id="rId17"/>
    <p:sldId id="328" r:id="rId18"/>
    <p:sldId id="276" r:id="rId19"/>
    <p:sldId id="277" r:id="rId20"/>
    <p:sldId id="278" r:id="rId21"/>
    <p:sldId id="285" r:id="rId22"/>
    <p:sldId id="279" r:id="rId23"/>
    <p:sldId id="329" r:id="rId24"/>
    <p:sldId id="330" r:id="rId25"/>
    <p:sldId id="332" r:id="rId26"/>
    <p:sldId id="333" r:id="rId27"/>
    <p:sldId id="331" r:id="rId28"/>
    <p:sldId id="282" r:id="rId29"/>
    <p:sldId id="286" r:id="rId30"/>
    <p:sldId id="287" r:id="rId31"/>
    <p:sldId id="288" r:id="rId32"/>
    <p:sldId id="289" r:id="rId33"/>
    <p:sldId id="290" r:id="rId34"/>
    <p:sldId id="291" r:id="rId35"/>
    <p:sldId id="292" r:id="rId36"/>
    <p:sldId id="293" r:id="rId37"/>
    <p:sldId id="336" r:id="rId38"/>
    <p:sldId id="294" r:id="rId39"/>
    <p:sldId id="337" r:id="rId40"/>
    <p:sldId id="296" r:id="rId41"/>
    <p:sldId id="297" r:id="rId42"/>
    <p:sldId id="338" r:id="rId43"/>
    <p:sldId id="298" r:id="rId44"/>
    <p:sldId id="300" r:id="rId45"/>
    <p:sldId id="301" r:id="rId46"/>
    <p:sldId id="302" r:id="rId47"/>
    <p:sldId id="299" r:id="rId48"/>
    <p:sldId id="303" r:id="rId49"/>
    <p:sldId id="304" r:id="rId50"/>
    <p:sldId id="305" r:id="rId51"/>
    <p:sldId id="306" r:id="rId52"/>
    <p:sldId id="307" r:id="rId53"/>
    <p:sldId id="308" r:id="rId54"/>
    <p:sldId id="309" r:id="rId55"/>
    <p:sldId id="310" r:id="rId56"/>
    <p:sldId id="311" r:id="rId57"/>
    <p:sldId id="312" r:id="rId58"/>
    <p:sldId id="339"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Lst>
  <p:sldSz cx="9753600" cy="7315200"/>
  <p:notesSz cx="6858000" cy="9144000"/>
  <p:embeddedFontLst>
    <p:embeddedFont>
      <p:font typeface="Lucida Sans" pitchFamily="34" charset="0"/>
      <p:regular r:id="rId75"/>
      <p:bold r:id="rId76"/>
      <p:italic r:id="rId77"/>
      <p:boldItalic r:id="rId78"/>
    </p:embeddedFont>
    <p:embeddedFont>
      <p:font typeface="Montserrat Black" charset="0"/>
      <p:bold r:id="rId79"/>
      <p:boldItalic r:id="rId80"/>
    </p:embeddedFont>
    <p:embeddedFont>
      <p:font typeface="Cambria" pitchFamily="18" charset="0"/>
      <p:regular r:id="rId81"/>
      <p:bold r:id="rId82"/>
      <p:italic r:id="rId83"/>
      <p:boldItalic r:id="rId84"/>
    </p:embeddedFont>
    <p:embeddedFont>
      <p:font typeface="Trebuchet MS" pitchFamily="34" charset="0"/>
      <p:regular r:id="rId85"/>
      <p:bold r:id="rId86"/>
      <p:italic r:id="rId87"/>
      <p:boldItalic r:id="rId88"/>
    </p:embeddedFont>
    <p:embeddedFont>
      <p:font typeface="Helvetica Neue" charset="0"/>
      <p:regular r:id="rId89"/>
      <p:bold r:id="rId90"/>
      <p:italic r:id="rId91"/>
      <p:boldItalic r:id="rId92"/>
    </p:embeddedFont>
    <p:embeddedFont>
      <p:font typeface="Verdana" pitchFamily="34" charset="0"/>
      <p:regular r:id="rId93"/>
      <p:bold r:id="rId94"/>
      <p:italic r:id="rId95"/>
      <p:boldItalic r:id="rId96"/>
    </p:embeddedFont>
    <p:embeddedFont>
      <p:font typeface="Poppins Medium" charset="0"/>
      <p:regular r:id="rId97"/>
      <p:bold r:id="rId98"/>
      <p:italic r:id="rId99"/>
      <p:boldItalic r:id="rId100"/>
    </p:embeddedFont>
    <p:embeddedFont>
      <p:font typeface="Candara" pitchFamily="34" charset="0"/>
      <p:regular r:id="rId101"/>
      <p:bold r:id="rId102"/>
      <p:italic r:id="rId103"/>
      <p:boldItalic r:id="rId104"/>
    </p:embeddedFont>
    <p:embeddedFont>
      <p:font typeface="Open Sans" charset="0"/>
      <p:bold r:id="rId105"/>
      <p:boldItalic r:id="rId106"/>
    </p:embeddedFont>
    <p:embeddedFont>
      <p:font typeface="Bookman Old Style" pitchFamily="18" charset="0"/>
      <p:regular r:id="rId107"/>
      <p:bold r:id="rId108"/>
      <p:italic r:id="rId109"/>
      <p:boldItalic r:id="rId110"/>
    </p:embeddedFont>
    <p:embeddedFont>
      <p:font typeface="Poppins" charset="0"/>
      <p:bold r:id="rId111"/>
      <p:boldItalic r:id="rId112"/>
    </p:embeddedFont>
    <p:embeddedFont>
      <p:font typeface="Calibri" pitchFamily="34" charset="0"/>
      <p:regular r:id="rId113"/>
      <p:bold r:id="rId114"/>
      <p:italic r:id="rId115"/>
      <p:boldItalic r:id="rId116"/>
    </p:embeddedFont>
    <p:embeddedFont>
      <p:font typeface="Tahoma" pitchFamily="34" charset="0"/>
      <p:regular r:id="rId117"/>
      <p:bold r:id="rId118"/>
    </p:embeddedFont>
    <p:embeddedFont>
      <p:font typeface="Arial Black" pitchFamily="34" charset="0"/>
      <p:bold r:id="rId119"/>
    </p:embeddedFont>
    <p:embeddedFont>
      <p:font typeface="Montserrat ExtraBold" charset="0"/>
      <p:bold r:id="rId120"/>
      <p:boldItalic r:id="rId1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23" roundtripDataSignature="AMtx7midkGBDBHyRVkFwIxcmFFwoiygJl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snapToGrid="0">
      <p:cViewPr>
        <p:scale>
          <a:sx n="50" d="100"/>
          <a:sy n="50" d="100"/>
        </p:scale>
        <p:origin x="-1386" y="-72"/>
      </p:cViewPr>
      <p:guideLst>
        <p:guide orient="horz" pos="2160"/>
        <p:guide pos="2880"/>
      </p:guideLst>
    </p:cSldViewPr>
  </p:slideViewPr>
  <p:notesTextViewPr>
    <p:cViewPr>
      <p:scale>
        <a:sx n="1" d="1"/>
        <a:sy n="1" d="1"/>
      </p:scale>
      <p:origin x="0" y="0"/>
    </p:cViewPr>
  </p:notesTextViewPr>
  <p:sorterViewPr>
    <p:cViewPr>
      <p:scale>
        <a:sx n="170" d="100"/>
        <a:sy n="170" d="100"/>
      </p:scale>
      <p:origin x="0" y="56526"/>
    </p:cViewPr>
  </p:sorterViewPr>
  <p:notesViewPr>
    <p:cSldViewPr snapToGrid="0">
      <p:cViewPr varScale="1">
        <p:scale>
          <a:sx n="35" d="100"/>
          <a:sy n="35" d="100"/>
        </p:scale>
        <p:origin x="-217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font" Target="fonts/font43.fntdata"/><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font" Target="fonts/font10.fntdata"/><Relationship Id="rId89" Type="http://schemas.openxmlformats.org/officeDocument/2006/relationships/font" Target="fonts/font15.fntdata"/><Relationship Id="rId112" Type="http://schemas.openxmlformats.org/officeDocument/2006/relationships/font" Target="fonts/font38.fntdata"/><Relationship Id="rId16" Type="http://schemas.openxmlformats.org/officeDocument/2006/relationships/slide" Target="slides/slide12.xml"/><Relationship Id="rId107" Type="http://schemas.openxmlformats.org/officeDocument/2006/relationships/font" Target="fonts/font33.fntdata"/><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handoutMaster" Target="handoutMasters/handoutMaster1.xml"/><Relationship Id="rId79" Type="http://schemas.openxmlformats.org/officeDocument/2006/relationships/font" Target="fonts/font5.fntdata"/><Relationship Id="rId102" Type="http://schemas.openxmlformats.org/officeDocument/2006/relationships/font" Target="fonts/font28.fntdata"/><Relationship Id="rId123" Type="http://customschemas.google.com/relationships/presentationmetadata" Target="metadata"/><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font" Target="fonts/font8.fntdata"/><Relationship Id="rId90" Type="http://schemas.openxmlformats.org/officeDocument/2006/relationships/font" Target="fonts/font16.fntdata"/><Relationship Id="rId95" Type="http://schemas.openxmlformats.org/officeDocument/2006/relationships/font" Target="fonts/font21.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font" Target="fonts/font3.fntdata"/><Relationship Id="rId100" Type="http://schemas.openxmlformats.org/officeDocument/2006/relationships/font" Target="fonts/font26.fntdata"/><Relationship Id="rId105" Type="http://schemas.openxmlformats.org/officeDocument/2006/relationships/font" Target="fonts/font31.fntdata"/><Relationship Id="rId113" Type="http://schemas.openxmlformats.org/officeDocument/2006/relationships/font" Target="fonts/font39.fntdata"/><Relationship Id="rId118" Type="http://schemas.openxmlformats.org/officeDocument/2006/relationships/font" Target="fonts/font44.fntdata"/><Relationship Id="rId12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font" Target="fonts/font6.fntdata"/><Relationship Id="rId85" Type="http://schemas.openxmlformats.org/officeDocument/2006/relationships/font" Target="fonts/font11.fntdata"/><Relationship Id="rId93" Type="http://schemas.openxmlformats.org/officeDocument/2006/relationships/font" Target="fonts/font19.fntdata"/><Relationship Id="rId98" Type="http://schemas.openxmlformats.org/officeDocument/2006/relationships/font" Target="fonts/font24.fntdata"/><Relationship Id="rId121" Type="http://schemas.openxmlformats.org/officeDocument/2006/relationships/font" Target="fonts/font47.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font" Target="fonts/font29.fntdata"/><Relationship Id="rId108" Type="http://schemas.openxmlformats.org/officeDocument/2006/relationships/font" Target="fonts/font34.fntdata"/><Relationship Id="rId116" Type="http://schemas.openxmlformats.org/officeDocument/2006/relationships/font" Target="fonts/font42.fntdata"/><Relationship Id="rId124"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font" Target="fonts/font1.fntdata"/><Relationship Id="rId83" Type="http://schemas.openxmlformats.org/officeDocument/2006/relationships/font" Target="fonts/font9.fntdata"/><Relationship Id="rId88" Type="http://schemas.openxmlformats.org/officeDocument/2006/relationships/font" Target="fonts/font14.fntdata"/><Relationship Id="rId91" Type="http://schemas.openxmlformats.org/officeDocument/2006/relationships/font" Target="fonts/font17.fntdata"/><Relationship Id="rId96" Type="http://schemas.openxmlformats.org/officeDocument/2006/relationships/font" Target="fonts/font22.fntdata"/><Relationship Id="rId111" Type="http://schemas.openxmlformats.org/officeDocument/2006/relationships/font" Target="fonts/font37.fntdata"/><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font" Target="fonts/font32.fntdata"/><Relationship Id="rId114" Type="http://schemas.openxmlformats.org/officeDocument/2006/relationships/font" Target="fonts/font40.fntdata"/><Relationship Id="rId119" Type="http://schemas.openxmlformats.org/officeDocument/2006/relationships/font" Target="fonts/font45.fntdata"/><Relationship Id="rId12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78" Type="http://schemas.openxmlformats.org/officeDocument/2006/relationships/font" Target="fonts/font4.fntdata"/><Relationship Id="rId81" Type="http://schemas.openxmlformats.org/officeDocument/2006/relationships/font" Target="fonts/font7.fntdata"/><Relationship Id="rId86" Type="http://schemas.openxmlformats.org/officeDocument/2006/relationships/font" Target="fonts/font12.fntdata"/><Relationship Id="rId94" Type="http://schemas.openxmlformats.org/officeDocument/2006/relationships/font" Target="fonts/font20.fntdata"/><Relationship Id="rId99" Type="http://schemas.openxmlformats.org/officeDocument/2006/relationships/font" Target="fonts/font25.fntdata"/><Relationship Id="rId101" Type="http://schemas.openxmlformats.org/officeDocument/2006/relationships/font" Target="fonts/font27.fntdata"/><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font" Target="fonts/font35.fntdata"/><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font" Target="fonts/font2.fntdata"/><Relationship Id="rId97" Type="http://schemas.openxmlformats.org/officeDocument/2006/relationships/font" Target="fonts/font23.fntdata"/><Relationship Id="rId104" Type="http://schemas.openxmlformats.org/officeDocument/2006/relationships/font" Target="fonts/font30.fntdata"/><Relationship Id="rId120" Type="http://schemas.openxmlformats.org/officeDocument/2006/relationships/font" Target="fonts/font46.fntdata"/><Relationship Id="rId125"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font" Target="fonts/font18.fntdata"/><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font" Target="fonts/font13.fntdata"/><Relationship Id="rId110" Type="http://schemas.openxmlformats.org/officeDocument/2006/relationships/font" Target="fonts/font36.fntdata"/><Relationship Id="rId115" Type="http://schemas.openxmlformats.org/officeDocument/2006/relationships/font" Target="fonts/font4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59C3FCA-99AF-4D6C-9C42-B3AB0C029360}" type="datetimeFigureOut">
              <a:rPr lang="en-US" smtClean="0"/>
              <a:t>6/3/2024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02E4FE6-AFCB-4893-AB1D-E25037B65705}" type="slidenum">
              <a:rPr lang="en-US" smtClean="0"/>
              <a:t>‹#›</a:t>
            </a:fld>
            <a:endParaRPr lang="en-US"/>
          </a:p>
        </p:txBody>
      </p:sp>
    </p:spTree>
    <p:extLst>
      <p:ext uri="{BB962C8B-B14F-4D97-AF65-F5344CB8AC3E}">
        <p14:creationId xmlns:p14="http://schemas.microsoft.com/office/powerpoint/2010/main" val="1225992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59414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78" name="Google Shape;278;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9" name="Google Shape;459;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9" name="Google Shape;469;p2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p21:notes"/>
          <p:cNvSpPr>
            <a:spLocks noGrp="1" noRot="1" noChangeAspect="1"/>
          </p:cNvSpPr>
          <p:nvPr>
            <p:ph type="sldImg" idx="2"/>
          </p:nvPr>
        </p:nvSpPr>
        <p:spPr>
          <a:xfrm>
            <a:off x="942975" y="746125"/>
            <a:ext cx="4972050"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4" name="Google Shape;484;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5" name="Google Shape;485;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p22:notes"/>
          <p:cNvSpPr>
            <a:spLocks noGrp="1" noRot="1" noChangeAspect="1"/>
          </p:cNvSpPr>
          <p:nvPr>
            <p:ph type="sldImg" idx="2"/>
          </p:nvPr>
        </p:nvSpPr>
        <p:spPr>
          <a:xfrm>
            <a:off x="942975" y="746125"/>
            <a:ext cx="4972050"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1" name="Google Shape;491;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2" name="Google Shape;492;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p23:notes"/>
          <p:cNvSpPr>
            <a:spLocks noGrp="1" noRot="1" noChangeAspect="1"/>
          </p:cNvSpPr>
          <p:nvPr>
            <p:ph type="sldImg" idx="2"/>
          </p:nvPr>
        </p:nvSpPr>
        <p:spPr>
          <a:xfrm>
            <a:off x="942975" y="746125"/>
            <a:ext cx="4972050"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8" name="Google Shape;498;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9" name="Google Shape;499;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30:notes"/>
          <p:cNvSpPr>
            <a:spLocks noGrp="1" noRot="1" noChangeAspect="1"/>
          </p:cNvSpPr>
          <p:nvPr>
            <p:ph type="sldImg" idx="2"/>
          </p:nvPr>
        </p:nvSpPr>
        <p:spPr>
          <a:xfrm>
            <a:off x="942975" y="746125"/>
            <a:ext cx="4972050"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7" name="Google Shape;537;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8" name="Google Shape;538;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24:notes"/>
          <p:cNvSpPr>
            <a:spLocks noGrp="1" noRot="1" noChangeAspect="1"/>
          </p:cNvSpPr>
          <p:nvPr>
            <p:ph type="sldImg" idx="2"/>
          </p:nvPr>
        </p:nvSpPr>
        <p:spPr>
          <a:xfrm>
            <a:off x="942975" y="746125"/>
            <a:ext cx="4972050"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6" name="Google Shape;506;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19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2" name="Google Shape;522;p2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24:notes"/>
          <p:cNvSpPr>
            <a:spLocks noGrp="1" noRot="1" noChangeAspect="1"/>
          </p:cNvSpPr>
          <p:nvPr>
            <p:ph type="sldImg" idx="2"/>
          </p:nvPr>
        </p:nvSpPr>
        <p:spPr>
          <a:xfrm>
            <a:off x="942975" y="746125"/>
            <a:ext cx="4972050"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6" name="Google Shape;506;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4625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0" name="Google Shape;300;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2" name="Google Shape;522;p2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4" name="Google Shape;544;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3" name="Google Shape;553;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0" name="Google Shape;560;p3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7" name="Google Shape;567;p3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6" name="Google Shape;576;p3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7" name="Google Shape;587;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8" name="Google Shape;588;p3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3"/>
        <p:cNvGrpSpPr/>
        <p:nvPr/>
      </p:nvGrpSpPr>
      <p:grpSpPr>
        <a:xfrm>
          <a:off x="0" y="0"/>
          <a:ext cx="0" cy="0"/>
          <a:chOff x="0" y="0"/>
          <a:chExt cx="0" cy="0"/>
        </a:xfrm>
      </p:grpSpPr>
      <p:sp>
        <p:nvSpPr>
          <p:cNvPr id="594" name="Google Shape;594;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5" name="Google Shape;595;p3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3" name="Google Shape;603;p3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8" name="Google Shape;608;p3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0" name="Google Shape;400;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8"/>
        <p:cNvGrpSpPr/>
        <p:nvPr/>
      </p:nvGrpSpPr>
      <p:grpSpPr>
        <a:xfrm>
          <a:off x="0" y="0"/>
          <a:ext cx="0" cy="0"/>
          <a:chOff x="0" y="0"/>
          <a:chExt cx="0" cy="0"/>
        </a:xfrm>
      </p:grpSpPr>
      <p:sp>
        <p:nvSpPr>
          <p:cNvPr id="619" name="Google Shape;619;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0" name="Google Shape;620;p4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p4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5" name="Google Shape;625;p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Google Shape;632;p4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33" name="Google Shape;633;p4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p4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7" name="Google Shape;647;p4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4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2" name="Google Shape;652;p4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Google Shape;656;p4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7" name="Google Shape;657;p4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Google Shape;639;p4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0" name="Google Shape;640;p4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0"/>
        <p:cNvGrpSpPr/>
        <p:nvPr/>
      </p:nvGrpSpPr>
      <p:grpSpPr>
        <a:xfrm>
          <a:off x="0" y="0"/>
          <a:ext cx="0" cy="0"/>
          <a:chOff x="0" y="0"/>
          <a:chExt cx="0" cy="0"/>
        </a:xfrm>
      </p:grpSpPr>
      <p:sp>
        <p:nvSpPr>
          <p:cNvPr id="661" name="Google Shape;661;p4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2" name="Google Shape;662;p4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4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2" name="Google Shape;672;p4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0"/>
        <p:cNvGrpSpPr/>
        <p:nvPr/>
      </p:nvGrpSpPr>
      <p:grpSpPr>
        <a:xfrm>
          <a:off x="0" y="0"/>
          <a:ext cx="0" cy="0"/>
          <a:chOff x="0" y="0"/>
          <a:chExt cx="0" cy="0"/>
        </a:xfrm>
      </p:grpSpPr>
      <p:sp>
        <p:nvSpPr>
          <p:cNvPr id="681" name="Google Shape;681;p5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2" name="Google Shape;682;p5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9" name="Google Shape;309;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5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2" name="Google Shape;692;p5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Google Shape;696;p5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7" name="Google Shape;697;p5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p5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2" name="Google Shape;702;p5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p5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1" name="Google Shape;711;p5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6"/>
        <p:cNvGrpSpPr/>
        <p:nvPr/>
      </p:nvGrpSpPr>
      <p:grpSpPr>
        <a:xfrm>
          <a:off x="0" y="0"/>
          <a:ext cx="0" cy="0"/>
          <a:chOff x="0" y="0"/>
          <a:chExt cx="0" cy="0"/>
        </a:xfrm>
      </p:grpSpPr>
      <p:sp>
        <p:nvSpPr>
          <p:cNvPr id="717" name="Google Shape;717;p5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8" name="Google Shape;718;p5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5"/>
        <p:cNvGrpSpPr/>
        <p:nvPr/>
      </p:nvGrpSpPr>
      <p:grpSpPr>
        <a:xfrm>
          <a:off x="0" y="0"/>
          <a:ext cx="0" cy="0"/>
          <a:chOff x="0" y="0"/>
          <a:chExt cx="0" cy="0"/>
        </a:xfrm>
      </p:grpSpPr>
      <p:sp>
        <p:nvSpPr>
          <p:cNvPr id="726" name="Google Shape;726;p5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7" name="Google Shape;727;p5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p5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3" name="Google Shape;733;p5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p:cNvGrpSpPr/>
        <p:nvPr/>
      </p:nvGrpSpPr>
      <p:grpSpPr>
        <a:xfrm>
          <a:off x="0" y="0"/>
          <a:ext cx="0" cy="0"/>
          <a:chOff x="0" y="0"/>
          <a:chExt cx="0" cy="0"/>
        </a:xfrm>
      </p:grpSpPr>
      <p:sp>
        <p:nvSpPr>
          <p:cNvPr id="738" name="Google Shape;738;p5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9" name="Google Shape;739;p5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Google Shape;744;p5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5" name="Google Shape;745;p5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9"/>
        <p:cNvGrpSpPr/>
        <p:nvPr/>
      </p:nvGrpSpPr>
      <p:grpSpPr>
        <a:xfrm>
          <a:off x="0" y="0"/>
          <a:ext cx="0" cy="0"/>
          <a:chOff x="0" y="0"/>
          <a:chExt cx="0" cy="0"/>
        </a:xfrm>
      </p:grpSpPr>
      <p:sp>
        <p:nvSpPr>
          <p:cNvPr id="750" name="Google Shape;750;p6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51" name="Google Shape;751;p6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9" name="Google Shape;419;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7"/>
        <p:cNvGrpSpPr/>
        <p:nvPr/>
      </p:nvGrpSpPr>
      <p:grpSpPr>
        <a:xfrm>
          <a:off x="0" y="0"/>
          <a:ext cx="0" cy="0"/>
          <a:chOff x="0" y="0"/>
          <a:chExt cx="0" cy="0"/>
        </a:xfrm>
      </p:grpSpPr>
      <p:sp>
        <p:nvSpPr>
          <p:cNvPr id="758" name="Google Shape;758;p6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59" name="Google Shape;759;p6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p6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64" name="Google Shape;764;p6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8"/>
        <p:cNvGrpSpPr/>
        <p:nvPr/>
      </p:nvGrpSpPr>
      <p:grpSpPr>
        <a:xfrm>
          <a:off x="0" y="0"/>
          <a:ext cx="0" cy="0"/>
          <a:chOff x="0" y="0"/>
          <a:chExt cx="0" cy="0"/>
        </a:xfrm>
      </p:grpSpPr>
      <p:sp>
        <p:nvSpPr>
          <p:cNvPr id="769" name="Google Shape;769;p6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70" name="Google Shape;770;p6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p6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75" name="Google Shape;775;p6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9"/>
        <p:cNvGrpSpPr/>
        <p:nvPr/>
      </p:nvGrpSpPr>
      <p:grpSpPr>
        <a:xfrm>
          <a:off x="0" y="0"/>
          <a:ext cx="0" cy="0"/>
          <a:chOff x="0" y="0"/>
          <a:chExt cx="0" cy="0"/>
        </a:xfrm>
      </p:grpSpPr>
      <p:sp>
        <p:nvSpPr>
          <p:cNvPr id="780" name="Google Shape;780;p6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1" name="Google Shape;781;p6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5"/>
        <p:cNvGrpSpPr/>
        <p:nvPr/>
      </p:nvGrpSpPr>
      <p:grpSpPr>
        <a:xfrm>
          <a:off x="0" y="0"/>
          <a:ext cx="0" cy="0"/>
          <a:chOff x="0" y="0"/>
          <a:chExt cx="0" cy="0"/>
        </a:xfrm>
      </p:grpSpPr>
      <p:sp>
        <p:nvSpPr>
          <p:cNvPr id="786" name="Google Shape;786;p6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7" name="Google Shape;787;p6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1"/>
        <p:cNvGrpSpPr/>
        <p:nvPr/>
      </p:nvGrpSpPr>
      <p:grpSpPr>
        <a:xfrm>
          <a:off x="0" y="0"/>
          <a:ext cx="0" cy="0"/>
          <a:chOff x="0" y="0"/>
          <a:chExt cx="0" cy="0"/>
        </a:xfrm>
      </p:grpSpPr>
      <p:sp>
        <p:nvSpPr>
          <p:cNvPr id="792" name="Google Shape;792;p6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3" name="Google Shape;793;p6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7"/>
        <p:cNvGrpSpPr/>
        <p:nvPr/>
      </p:nvGrpSpPr>
      <p:grpSpPr>
        <a:xfrm>
          <a:off x="0" y="0"/>
          <a:ext cx="0" cy="0"/>
          <a:chOff x="0" y="0"/>
          <a:chExt cx="0" cy="0"/>
        </a:xfrm>
      </p:grpSpPr>
      <p:sp>
        <p:nvSpPr>
          <p:cNvPr id="798" name="Google Shape;798;p68:notes"/>
          <p:cNvSpPr>
            <a:spLocks noGrp="1" noRot="1" noChangeAspect="1"/>
          </p:cNvSpPr>
          <p:nvPr>
            <p:ph type="sldImg" idx="2"/>
          </p:nvPr>
        </p:nvSpPr>
        <p:spPr>
          <a:xfrm>
            <a:off x="942975" y="746125"/>
            <a:ext cx="4972050"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9" name="Google Shape;799;p6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0" name="Google Shape;800;p6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66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
        <p:cNvGrpSpPr/>
        <p:nvPr/>
      </p:nvGrpSpPr>
      <p:grpSpPr>
        <a:xfrm>
          <a:off x="0" y="0"/>
          <a:ext cx="0" cy="0"/>
          <a:chOff x="0" y="0"/>
          <a:chExt cx="0" cy="0"/>
        </a:xfrm>
      </p:grpSpPr>
      <p:sp>
        <p:nvSpPr>
          <p:cNvPr id="804" name="Google Shape;804;p6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5" name="Google Shape;805;p6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09" name="Google Shape;809;p7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0" name="Google Shape;810;p7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7" name="Google Shape;387;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8" name="Google Shape;428;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9" name="Google Shape;439;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0" name="Google Shape;450;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7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7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7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9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9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1" name="Google Shape;81;p9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9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9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9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6" name="Google Shape;86;p9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7" name="Google Shape;87;p9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9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9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0" i="0">
                <a:solidFill>
                  <a:srgbClr val="EBEBEB"/>
                </a:solidFill>
                <a:latin typeface="Verdana"/>
                <a:cs typeface="Verdana"/>
              </a:defRPr>
            </a:lvl1pPr>
          </a:lstStyle>
          <a:p>
            <a:endParaRPr/>
          </a:p>
        </p:txBody>
      </p:sp>
      <p:sp>
        <p:nvSpPr>
          <p:cNvPr id="3" name="Holder 3"/>
          <p:cNvSpPr>
            <a:spLocks noGrp="1"/>
          </p:cNvSpPr>
          <p:nvPr>
            <p:ph sz="half" idx="2"/>
          </p:nvPr>
        </p:nvSpPr>
        <p:spPr>
          <a:xfrm>
            <a:off x="487680" y="1682496"/>
            <a:ext cx="4242816" cy="569387"/>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023104" y="1682496"/>
            <a:ext cx="4242816" cy="569387"/>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6/3/2024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7209996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3"/>
        <p:cNvGrpSpPr/>
        <p:nvPr/>
      </p:nvGrpSpPr>
      <p:grpSpPr>
        <a:xfrm>
          <a:off x="0" y="0"/>
          <a:ext cx="0" cy="0"/>
          <a:chOff x="0" y="0"/>
          <a:chExt cx="0" cy="0"/>
        </a:xfrm>
      </p:grpSpPr>
      <p:sp>
        <p:nvSpPr>
          <p:cNvPr id="104" name="Google Shape;104;p78"/>
          <p:cNvSpPr txBox="1">
            <a:spLocks noGrp="1"/>
          </p:cNvSpPr>
          <p:nvPr>
            <p:ph type="dt" idx="10"/>
          </p:nvPr>
        </p:nvSpPr>
        <p:spPr>
          <a:xfrm>
            <a:off x="487680" y="6780109"/>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78"/>
          <p:cNvSpPr txBox="1">
            <a:spLocks noGrp="1"/>
          </p:cNvSpPr>
          <p:nvPr>
            <p:ph type="ftr" idx="11"/>
          </p:nvPr>
        </p:nvSpPr>
        <p:spPr>
          <a:xfrm>
            <a:off x="3332480" y="6780109"/>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78"/>
          <p:cNvSpPr txBox="1">
            <a:spLocks noGrp="1"/>
          </p:cNvSpPr>
          <p:nvPr>
            <p:ph type="sldNum" idx="12"/>
          </p:nvPr>
        </p:nvSpPr>
        <p:spPr>
          <a:xfrm>
            <a:off x="6990080" y="6780109"/>
            <a:ext cx="2275840" cy="38946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7"/>
        <p:cNvGrpSpPr/>
        <p:nvPr/>
      </p:nvGrpSpPr>
      <p:grpSpPr>
        <a:xfrm>
          <a:off x="0" y="0"/>
          <a:ext cx="0" cy="0"/>
          <a:chOff x="0" y="0"/>
          <a:chExt cx="0" cy="0"/>
        </a:xfrm>
      </p:grpSpPr>
      <p:sp>
        <p:nvSpPr>
          <p:cNvPr id="108" name="Google Shape;108;p79"/>
          <p:cNvSpPr txBox="1">
            <a:spLocks noGrp="1"/>
          </p:cNvSpPr>
          <p:nvPr>
            <p:ph type="title"/>
          </p:nvPr>
        </p:nvSpPr>
        <p:spPr>
          <a:xfrm>
            <a:off x="487680" y="292947"/>
            <a:ext cx="8778240" cy="12192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9" name="Google Shape;109;p79"/>
          <p:cNvSpPr txBox="1">
            <a:spLocks noGrp="1"/>
          </p:cNvSpPr>
          <p:nvPr>
            <p:ph type="body" idx="1"/>
          </p:nvPr>
        </p:nvSpPr>
        <p:spPr>
          <a:xfrm>
            <a:off x="487680" y="1706883"/>
            <a:ext cx="8778240" cy="4827694"/>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0" name="Google Shape;110;p79"/>
          <p:cNvSpPr txBox="1">
            <a:spLocks noGrp="1"/>
          </p:cNvSpPr>
          <p:nvPr>
            <p:ph type="dt" idx="10"/>
          </p:nvPr>
        </p:nvSpPr>
        <p:spPr>
          <a:xfrm>
            <a:off x="487680" y="6780109"/>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1" name="Google Shape;111;p79"/>
          <p:cNvSpPr txBox="1">
            <a:spLocks noGrp="1"/>
          </p:cNvSpPr>
          <p:nvPr>
            <p:ph type="ftr" idx="11"/>
          </p:nvPr>
        </p:nvSpPr>
        <p:spPr>
          <a:xfrm>
            <a:off x="3332480" y="6780109"/>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79"/>
          <p:cNvSpPr txBox="1">
            <a:spLocks noGrp="1"/>
          </p:cNvSpPr>
          <p:nvPr>
            <p:ph type="sldNum" idx="12"/>
          </p:nvPr>
        </p:nvSpPr>
        <p:spPr>
          <a:xfrm>
            <a:off x="6990080" y="6780109"/>
            <a:ext cx="2275840" cy="38946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3"/>
        <p:cNvGrpSpPr/>
        <p:nvPr/>
      </p:nvGrpSpPr>
      <p:grpSpPr>
        <a:xfrm>
          <a:off x="0" y="0"/>
          <a:ext cx="0" cy="0"/>
          <a:chOff x="0" y="0"/>
          <a:chExt cx="0" cy="0"/>
        </a:xfrm>
      </p:grpSpPr>
      <p:sp>
        <p:nvSpPr>
          <p:cNvPr id="114" name="Google Shape;114;p93"/>
          <p:cNvSpPr txBox="1">
            <a:spLocks noGrp="1"/>
          </p:cNvSpPr>
          <p:nvPr>
            <p:ph type="ctrTitle"/>
          </p:nvPr>
        </p:nvSpPr>
        <p:spPr>
          <a:xfrm>
            <a:off x="731520" y="2272456"/>
            <a:ext cx="8290560" cy="1568027"/>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 name="Google Shape;115;p93"/>
          <p:cNvSpPr txBox="1">
            <a:spLocks noGrp="1"/>
          </p:cNvSpPr>
          <p:nvPr>
            <p:ph type="subTitle" idx="1"/>
          </p:nvPr>
        </p:nvSpPr>
        <p:spPr>
          <a:xfrm>
            <a:off x="1463040" y="4145280"/>
            <a:ext cx="6827520" cy="1869440"/>
          </a:xfrm>
          <a:prstGeom prst="rect">
            <a:avLst/>
          </a:prstGeom>
          <a:noFill/>
          <a:ln>
            <a:noFill/>
          </a:ln>
        </p:spPr>
        <p:txBody>
          <a:bodyPr spcFirstLastPara="1" wrap="square" lIns="91425" tIns="45700" rIns="91425" bIns="45700" anchor="t" anchorCtr="0">
            <a:normAutofit/>
          </a:bodyPr>
          <a:lstStyle>
            <a:lvl1pPr lvl="0" algn="ctr">
              <a:spcBef>
                <a:spcPts val="683"/>
              </a:spcBef>
              <a:spcAft>
                <a:spcPts val="0"/>
              </a:spcAft>
              <a:buClr>
                <a:srgbClr val="888888"/>
              </a:buClr>
              <a:buSzPts val="3413"/>
              <a:buNone/>
              <a:defRPr>
                <a:solidFill>
                  <a:srgbClr val="888888"/>
                </a:solidFill>
              </a:defRPr>
            </a:lvl1pPr>
            <a:lvl2pPr lvl="1" algn="ctr">
              <a:spcBef>
                <a:spcPts val="597"/>
              </a:spcBef>
              <a:spcAft>
                <a:spcPts val="0"/>
              </a:spcAft>
              <a:buClr>
                <a:srgbClr val="888888"/>
              </a:buClr>
              <a:buSzPts val="2987"/>
              <a:buNone/>
              <a:defRPr>
                <a:solidFill>
                  <a:srgbClr val="888888"/>
                </a:solidFill>
              </a:defRPr>
            </a:lvl2pPr>
            <a:lvl3pPr lvl="2" algn="ctr">
              <a:spcBef>
                <a:spcPts val="512"/>
              </a:spcBef>
              <a:spcAft>
                <a:spcPts val="0"/>
              </a:spcAft>
              <a:buClr>
                <a:srgbClr val="888888"/>
              </a:buClr>
              <a:buSzPts val="2560"/>
              <a:buNone/>
              <a:defRPr>
                <a:solidFill>
                  <a:srgbClr val="888888"/>
                </a:solidFill>
              </a:defRPr>
            </a:lvl3pPr>
            <a:lvl4pPr lvl="3" algn="ctr">
              <a:spcBef>
                <a:spcPts val="427"/>
              </a:spcBef>
              <a:spcAft>
                <a:spcPts val="0"/>
              </a:spcAft>
              <a:buClr>
                <a:srgbClr val="888888"/>
              </a:buClr>
              <a:buSzPts val="2133"/>
              <a:buNone/>
              <a:defRPr>
                <a:solidFill>
                  <a:srgbClr val="888888"/>
                </a:solidFill>
              </a:defRPr>
            </a:lvl4pPr>
            <a:lvl5pPr lvl="4" algn="ctr">
              <a:spcBef>
                <a:spcPts val="427"/>
              </a:spcBef>
              <a:spcAft>
                <a:spcPts val="0"/>
              </a:spcAft>
              <a:buClr>
                <a:srgbClr val="888888"/>
              </a:buClr>
              <a:buSzPts val="2133"/>
              <a:buNone/>
              <a:defRPr>
                <a:solidFill>
                  <a:srgbClr val="888888"/>
                </a:solidFill>
              </a:defRPr>
            </a:lvl5pPr>
            <a:lvl6pPr lvl="5" algn="ctr">
              <a:spcBef>
                <a:spcPts val="427"/>
              </a:spcBef>
              <a:spcAft>
                <a:spcPts val="0"/>
              </a:spcAft>
              <a:buClr>
                <a:srgbClr val="888888"/>
              </a:buClr>
              <a:buSzPts val="2133"/>
              <a:buNone/>
              <a:defRPr>
                <a:solidFill>
                  <a:srgbClr val="888888"/>
                </a:solidFill>
              </a:defRPr>
            </a:lvl6pPr>
            <a:lvl7pPr lvl="6" algn="ctr">
              <a:spcBef>
                <a:spcPts val="427"/>
              </a:spcBef>
              <a:spcAft>
                <a:spcPts val="0"/>
              </a:spcAft>
              <a:buClr>
                <a:srgbClr val="888888"/>
              </a:buClr>
              <a:buSzPts val="2133"/>
              <a:buNone/>
              <a:defRPr>
                <a:solidFill>
                  <a:srgbClr val="888888"/>
                </a:solidFill>
              </a:defRPr>
            </a:lvl7pPr>
            <a:lvl8pPr lvl="7" algn="ctr">
              <a:spcBef>
                <a:spcPts val="427"/>
              </a:spcBef>
              <a:spcAft>
                <a:spcPts val="0"/>
              </a:spcAft>
              <a:buClr>
                <a:srgbClr val="888888"/>
              </a:buClr>
              <a:buSzPts val="2133"/>
              <a:buNone/>
              <a:defRPr>
                <a:solidFill>
                  <a:srgbClr val="888888"/>
                </a:solidFill>
              </a:defRPr>
            </a:lvl8pPr>
            <a:lvl9pPr lvl="8" algn="ctr">
              <a:spcBef>
                <a:spcPts val="427"/>
              </a:spcBef>
              <a:spcAft>
                <a:spcPts val="0"/>
              </a:spcAft>
              <a:buClr>
                <a:srgbClr val="888888"/>
              </a:buClr>
              <a:buSzPts val="2133"/>
              <a:buNone/>
              <a:defRPr>
                <a:solidFill>
                  <a:srgbClr val="888888"/>
                </a:solidFill>
              </a:defRPr>
            </a:lvl9pPr>
          </a:lstStyle>
          <a:p>
            <a:endParaRPr/>
          </a:p>
        </p:txBody>
      </p:sp>
      <p:sp>
        <p:nvSpPr>
          <p:cNvPr id="116" name="Google Shape;116;p93"/>
          <p:cNvSpPr txBox="1">
            <a:spLocks noGrp="1"/>
          </p:cNvSpPr>
          <p:nvPr>
            <p:ph type="dt" idx="10"/>
          </p:nvPr>
        </p:nvSpPr>
        <p:spPr>
          <a:xfrm>
            <a:off x="487680" y="6780109"/>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p93"/>
          <p:cNvSpPr txBox="1">
            <a:spLocks noGrp="1"/>
          </p:cNvSpPr>
          <p:nvPr>
            <p:ph type="ftr" idx="11"/>
          </p:nvPr>
        </p:nvSpPr>
        <p:spPr>
          <a:xfrm>
            <a:off x="3332480" y="6780109"/>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8" name="Google Shape;118;p93"/>
          <p:cNvSpPr txBox="1">
            <a:spLocks noGrp="1"/>
          </p:cNvSpPr>
          <p:nvPr>
            <p:ph type="sldNum" idx="12"/>
          </p:nvPr>
        </p:nvSpPr>
        <p:spPr>
          <a:xfrm>
            <a:off x="6990080" y="6780109"/>
            <a:ext cx="2275840" cy="38946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94"/>
          <p:cNvSpPr txBox="1">
            <a:spLocks noGrp="1"/>
          </p:cNvSpPr>
          <p:nvPr>
            <p:ph type="title"/>
          </p:nvPr>
        </p:nvSpPr>
        <p:spPr>
          <a:xfrm>
            <a:off x="770467" y="4700696"/>
            <a:ext cx="8290560" cy="145288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267"/>
              <a:buFont typeface="Calibri"/>
              <a:buNone/>
              <a:defRPr sz="4267"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1" name="Google Shape;121;p94"/>
          <p:cNvSpPr txBox="1">
            <a:spLocks noGrp="1"/>
          </p:cNvSpPr>
          <p:nvPr>
            <p:ph type="body" idx="1"/>
          </p:nvPr>
        </p:nvSpPr>
        <p:spPr>
          <a:xfrm>
            <a:off x="770467" y="3100495"/>
            <a:ext cx="8290560" cy="1600199"/>
          </a:xfrm>
          <a:prstGeom prst="rect">
            <a:avLst/>
          </a:prstGeom>
          <a:noFill/>
          <a:ln>
            <a:noFill/>
          </a:ln>
        </p:spPr>
        <p:txBody>
          <a:bodyPr spcFirstLastPara="1" wrap="square" lIns="91425" tIns="45700" rIns="91425" bIns="45700" anchor="b" anchorCtr="0">
            <a:normAutofit/>
          </a:bodyPr>
          <a:lstStyle>
            <a:lvl1pPr marL="457200" lvl="0" indent="-228600" algn="l">
              <a:spcBef>
                <a:spcPts val="427"/>
              </a:spcBef>
              <a:spcAft>
                <a:spcPts val="0"/>
              </a:spcAft>
              <a:buClr>
                <a:srgbClr val="888888"/>
              </a:buClr>
              <a:buSzPts val="2133"/>
              <a:buNone/>
              <a:defRPr sz="2133">
                <a:solidFill>
                  <a:srgbClr val="888888"/>
                </a:solidFill>
              </a:defRPr>
            </a:lvl1pPr>
            <a:lvl2pPr marL="914400" lvl="1" indent="-228600" algn="l">
              <a:spcBef>
                <a:spcPts val="384"/>
              </a:spcBef>
              <a:spcAft>
                <a:spcPts val="0"/>
              </a:spcAft>
              <a:buClr>
                <a:srgbClr val="888888"/>
              </a:buClr>
              <a:buSzPts val="1920"/>
              <a:buNone/>
              <a:defRPr sz="1920">
                <a:solidFill>
                  <a:srgbClr val="888888"/>
                </a:solidFill>
              </a:defRPr>
            </a:lvl2pPr>
            <a:lvl3pPr marL="1371600" lvl="2" indent="-228600" algn="l">
              <a:spcBef>
                <a:spcPts val="341"/>
              </a:spcBef>
              <a:spcAft>
                <a:spcPts val="0"/>
              </a:spcAft>
              <a:buClr>
                <a:srgbClr val="888888"/>
              </a:buClr>
              <a:buSzPts val="1707"/>
              <a:buNone/>
              <a:defRPr sz="1707">
                <a:solidFill>
                  <a:srgbClr val="888888"/>
                </a:solidFill>
              </a:defRPr>
            </a:lvl3pPr>
            <a:lvl4pPr marL="1828800" lvl="3" indent="-228600" algn="l">
              <a:spcBef>
                <a:spcPts val="299"/>
              </a:spcBef>
              <a:spcAft>
                <a:spcPts val="0"/>
              </a:spcAft>
              <a:buClr>
                <a:srgbClr val="888888"/>
              </a:buClr>
              <a:buSzPts val="1493"/>
              <a:buNone/>
              <a:defRPr sz="1493">
                <a:solidFill>
                  <a:srgbClr val="888888"/>
                </a:solidFill>
              </a:defRPr>
            </a:lvl4pPr>
            <a:lvl5pPr marL="2286000" lvl="4" indent="-228600" algn="l">
              <a:spcBef>
                <a:spcPts val="299"/>
              </a:spcBef>
              <a:spcAft>
                <a:spcPts val="0"/>
              </a:spcAft>
              <a:buClr>
                <a:srgbClr val="888888"/>
              </a:buClr>
              <a:buSzPts val="1493"/>
              <a:buNone/>
              <a:defRPr sz="1493">
                <a:solidFill>
                  <a:srgbClr val="888888"/>
                </a:solidFill>
              </a:defRPr>
            </a:lvl5pPr>
            <a:lvl6pPr marL="2743200" lvl="5" indent="-228600" algn="l">
              <a:spcBef>
                <a:spcPts val="299"/>
              </a:spcBef>
              <a:spcAft>
                <a:spcPts val="0"/>
              </a:spcAft>
              <a:buClr>
                <a:srgbClr val="888888"/>
              </a:buClr>
              <a:buSzPts val="1493"/>
              <a:buNone/>
              <a:defRPr sz="1493">
                <a:solidFill>
                  <a:srgbClr val="888888"/>
                </a:solidFill>
              </a:defRPr>
            </a:lvl6pPr>
            <a:lvl7pPr marL="3200400" lvl="6" indent="-228600" algn="l">
              <a:spcBef>
                <a:spcPts val="299"/>
              </a:spcBef>
              <a:spcAft>
                <a:spcPts val="0"/>
              </a:spcAft>
              <a:buClr>
                <a:srgbClr val="888888"/>
              </a:buClr>
              <a:buSzPts val="1493"/>
              <a:buNone/>
              <a:defRPr sz="1493">
                <a:solidFill>
                  <a:srgbClr val="888888"/>
                </a:solidFill>
              </a:defRPr>
            </a:lvl7pPr>
            <a:lvl8pPr marL="3657600" lvl="7" indent="-228600" algn="l">
              <a:spcBef>
                <a:spcPts val="299"/>
              </a:spcBef>
              <a:spcAft>
                <a:spcPts val="0"/>
              </a:spcAft>
              <a:buClr>
                <a:srgbClr val="888888"/>
              </a:buClr>
              <a:buSzPts val="1493"/>
              <a:buNone/>
              <a:defRPr sz="1493">
                <a:solidFill>
                  <a:srgbClr val="888888"/>
                </a:solidFill>
              </a:defRPr>
            </a:lvl8pPr>
            <a:lvl9pPr marL="4114800" lvl="8" indent="-228600" algn="l">
              <a:spcBef>
                <a:spcPts val="299"/>
              </a:spcBef>
              <a:spcAft>
                <a:spcPts val="0"/>
              </a:spcAft>
              <a:buClr>
                <a:srgbClr val="888888"/>
              </a:buClr>
              <a:buSzPts val="1493"/>
              <a:buNone/>
              <a:defRPr sz="1493">
                <a:solidFill>
                  <a:srgbClr val="888888"/>
                </a:solidFill>
              </a:defRPr>
            </a:lvl9pPr>
          </a:lstStyle>
          <a:p>
            <a:endParaRPr/>
          </a:p>
        </p:txBody>
      </p:sp>
      <p:sp>
        <p:nvSpPr>
          <p:cNvPr id="122" name="Google Shape;122;p94"/>
          <p:cNvSpPr txBox="1">
            <a:spLocks noGrp="1"/>
          </p:cNvSpPr>
          <p:nvPr>
            <p:ph type="dt" idx="10"/>
          </p:nvPr>
        </p:nvSpPr>
        <p:spPr>
          <a:xfrm>
            <a:off x="487680" y="6780109"/>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3" name="Google Shape;123;p94"/>
          <p:cNvSpPr txBox="1">
            <a:spLocks noGrp="1"/>
          </p:cNvSpPr>
          <p:nvPr>
            <p:ph type="ftr" idx="11"/>
          </p:nvPr>
        </p:nvSpPr>
        <p:spPr>
          <a:xfrm>
            <a:off x="3332480" y="6780109"/>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4" name="Google Shape;124;p94"/>
          <p:cNvSpPr txBox="1">
            <a:spLocks noGrp="1"/>
          </p:cNvSpPr>
          <p:nvPr>
            <p:ph type="sldNum" idx="12"/>
          </p:nvPr>
        </p:nvSpPr>
        <p:spPr>
          <a:xfrm>
            <a:off x="6990080" y="6780109"/>
            <a:ext cx="2275840" cy="38946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5"/>
        <p:cNvGrpSpPr/>
        <p:nvPr/>
      </p:nvGrpSpPr>
      <p:grpSpPr>
        <a:xfrm>
          <a:off x="0" y="0"/>
          <a:ext cx="0" cy="0"/>
          <a:chOff x="0" y="0"/>
          <a:chExt cx="0" cy="0"/>
        </a:xfrm>
      </p:grpSpPr>
      <p:sp>
        <p:nvSpPr>
          <p:cNvPr id="126" name="Google Shape;126;p95"/>
          <p:cNvSpPr txBox="1">
            <a:spLocks noGrp="1"/>
          </p:cNvSpPr>
          <p:nvPr>
            <p:ph type="title"/>
          </p:nvPr>
        </p:nvSpPr>
        <p:spPr>
          <a:xfrm>
            <a:off x="487680" y="292947"/>
            <a:ext cx="8778240" cy="12192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693"/>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7" name="Google Shape;127;p95"/>
          <p:cNvSpPr txBox="1">
            <a:spLocks noGrp="1"/>
          </p:cNvSpPr>
          <p:nvPr>
            <p:ph type="body" idx="1"/>
          </p:nvPr>
        </p:nvSpPr>
        <p:spPr>
          <a:xfrm>
            <a:off x="487680" y="1637454"/>
            <a:ext cx="4309534" cy="682413"/>
          </a:xfrm>
          <a:prstGeom prst="rect">
            <a:avLst/>
          </a:prstGeom>
          <a:noFill/>
          <a:ln>
            <a:noFill/>
          </a:ln>
        </p:spPr>
        <p:txBody>
          <a:bodyPr spcFirstLastPara="1" wrap="square" lIns="91425" tIns="45700" rIns="91425" bIns="45700" anchor="b" anchorCtr="0">
            <a:normAutofit/>
          </a:bodyPr>
          <a:lstStyle>
            <a:lvl1pPr marL="457200" lvl="0" indent="-228600" algn="l">
              <a:spcBef>
                <a:spcPts val="512"/>
              </a:spcBef>
              <a:spcAft>
                <a:spcPts val="0"/>
              </a:spcAft>
              <a:buClr>
                <a:schemeClr val="dk1"/>
              </a:buClr>
              <a:buSzPts val="2560"/>
              <a:buNone/>
              <a:defRPr sz="2560" b="1"/>
            </a:lvl1pPr>
            <a:lvl2pPr marL="914400" lvl="1" indent="-228600" algn="l">
              <a:spcBef>
                <a:spcPts val="427"/>
              </a:spcBef>
              <a:spcAft>
                <a:spcPts val="0"/>
              </a:spcAft>
              <a:buClr>
                <a:schemeClr val="dk1"/>
              </a:buClr>
              <a:buSzPts val="2133"/>
              <a:buNone/>
              <a:defRPr sz="2133" b="1"/>
            </a:lvl2pPr>
            <a:lvl3pPr marL="1371600" lvl="2" indent="-228600" algn="l">
              <a:spcBef>
                <a:spcPts val="384"/>
              </a:spcBef>
              <a:spcAft>
                <a:spcPts val="0"/>
              </a:spcAft>
              <a:buClr>
                <a:schemeClr val="dk1"/>
              </a:buClr>
              <a:buSzPts val="1920"/>
              <a:buNone/>
              <a:defRPr sz="1920" b="1"/>
            </a:lvl3pPr>
            <a:lvl4pPr marL="1828800" lvl="3" indent="-228600" algn="l">
              <a:spcBef>
                <a:spcPts val="341"/>
              </a:spcBef>
              <a:spcAft>
                <a:spcPts val="0"/>
              </a:spcAft>
              <a:buClr>
                <a:schemeClr val="dk1"/>
              </a:buClr>
              <a:buSzPts val="1707"/>
              <a:buNone/>
              <a:defRPr sz="1707" b="1"/>
            </a:lvl4pPr>
            <a:lvl5pPr marL="2286000" lvl="4" indent="-228600" algn="l">
              <a:spcBef>
                <a:spcPts val="341"/>
              </a:spcBef>
              <a:spcAft>
                <a:spcPts val="0"/>
              </a:spcAft>
              <a:buClr>
                <a:schemeClr val="dk1"/>
              </a:buClr>
              <a:buSzPts val="1707"/>
              <a:buNone/>
              <a:defRPr sz="1707" b="1"/>
            </a:lvl5pPr>
            <a:lvl6pPr marL="2743200" lvl="5" indent="-228600" algn="l">
              <a:spcBef>
                <a:spcPts val="341"/>
              </a:spcBef>
              <a:spcAft>
                <a:spcPts val="0"/>
              </a:spcAft>
              <a:buClr>
                <a:schemeClr val="dk1"/>
              </a:buClr>
              <a:buSzPts val="1707"/>
              <a:buNone/>
              <a:defRPr sz="1707" b="1"/>
            </a:lvl6pPr>
            <a:lvl7pPr marL="3200400" lvl="6" indent="-228600" algn="l">
              <a:spcBef>
                <a:spcPts val="341"/>
              </a:spcBef>
              <a:spcAft>
                <a:spcPts val="0"/>
              </a:spcAft>
              <a:buClr>
                <a:schemeClr val="dk1"/>
              </a:buClr>
              <a:buSzPts val="1707"/>
              <a:buNone/>
              <a:defRPr sz="1707" b="1"/>
            </a:lvl7pPr>
            <a:lvl8pPr marL="3657600" lvl="7" indent="-228600" algn="l">
              <a:spcBef>
                <a:spcPts val="341"/>
              </a:spcBef>
              <a:spcAft>
                <a:spcPts val="0"/>
              </a:spcAft>
              <a:buClr>
                <a:schemeClr val="dk1"/>
              </a:buClr>
              <a:buSzPts val="1707"/>
              <a:buNone/>
              <a:defRPr sz="1707" b="1"/>
            </a:lvl8pPr>
            <a:lvl9pPr marL="4114800" lvl="8" indent="-228600" algn="l">
              <a:spcBef>
                <a:spcPts val="341"/>
              </a:spcBef>
              <a:spcAft>
                <a:spcPts val="0"/>
              </a:spcAft>
              <a:buClr>
                <a:schemeClr val="dk1"/>
              </a:buClr>
              <a:buSzPts val="1707"/>
              <a:buNone/>
              <a:defRPr sz="1707" b="1"/>
            </a:lvl9pPr>
          </a:lstStyle>
          <a:p>
            <a:endParaRPr/>
          </a:p>
        </p:txBody>
      </p:sp>
      <p:sp>
        <p:nvSpPr>
          <p:cNvPr id="128" name="Google Shape;128;p95"/>
          <p:cNvSpPr txBox="1">
            <a:spLocks noGrp="1"/>
          </p:cNvSpPr>
          <p:nvPr>
            <p:ph type="body" idx="2"/>
          </p:nvPr>
        </p:nvSpPr>
        <p:spPr>
          <a:xfrm>
            <a:off x="487680" y="2319867"/>
            <a:ext cx="4309534" cy="4214707"/>
          </a:xfrm>
          <a:prstGeom prst="rect">
            <a:avLst/>
          </a:prstGeom>
          <a:noFill/>
          <a:ln>
            <a:noFill/>
          </a:ln>
        </p:spPr>
        <p:txBody>
          <a:bodyPr spcFirstLastPara="1" wrap="square" lIns="91425" tIns="45700" rIns="91425" bIns="45700" anchor="t" anchorCtr="0">
            <a:normAutofit/>
          </a:bodyPr>
          <a:lstStyle>
            <a:lvl1pPr marL="457200" lvl="0" indent="-391160" algn="l">
              <a:spcBef>
                <a:spcPts val="512"/>
              </a:spcBef>
              <a:spcAft>
                <a:spcPts val="0"/>
              </a:spcAft>
              <a:buClr>
                <a:schemeClr val="dk1"/>
              </a:buClr>
              <a:buSzPts val="2560"/>
              <a:buChar char="•"/>
              <a:defRPr sz="2560"/>
            </a:lvl1pPr>
            <a:lvl2pPr marL="914400" lvl="1" indent="-364045" algn="l">
              <a:spcBef>
                <a:spcPts val="427"/>
              </a:spcBef>
              <a:spcAft>
                <a:spcPts val="0"/>
              </a:spcAft>
              <a:buClr>
                <a:schemeClr val="dk1"/>
              </a:buClr>
              <a:buSzPts val="2133"/>
              <a:buChar char="–"/>
              <a:defRPr sz="2133"/>
            </a:lvl2pPr>
            <a:lvl3pPr marL="1371600" lvl="2" indent="-350519" algn="l">
              <a:spcBef>
                <a:spcPts val="384"/>
              </a:spcBef>
              <a:spcAft>
                <a:spcPts val="0"/>
              </a:spcAft>
              <a:buClr>
                <a:schemeClr val="dk1"/>
              </a:buClr>
              <a:buSzPts val="1920"/>
              <a:buChar char="•"/>
              <a:defRPr sz="1920"/>
            </a:lvl3pPr>
            <a:lvl4pPr marL="1828800" lvl="3" indent="-336994" algn="l">
              <a:spcBef>
                <a:spcPts val="341"/>
              </a:spcBef>
              <a:spcAft>
                <a:spcPts val="0"/>
              </a:spcAft>
              <a:buClr>
                <a:schemeClr val="dk1"/>
              </a:buClr>
              <a:buSzPts val="1707"/>
              <a:buChar char="–"/>
              <a:defRPr sz="1707"/>
            </a:lvl4pPr>
            <a:lvl5pPr marL="2286000" lvl="4" indent="-336994" algn="l">
              <a:spcBef>
                <a:spcPts val="341"/>
              </a:spcBef>
              <a:spcAft>
                <a:spcPts val="0"/>
              </a:spcAft>
              <a:buClr>
                <a:schemeClr val="dk1"/>
              </a:buClr>
              <a:buSzPts val="1707"/>
              <a:buChar char="»"/>
              <a:defRPr sz="1707"/>
            </a:lvl5pPr>
            <a:lvl6pPr marL="2743200" lvl="5" indent="-336994" algn="l">
              <a:spcBef>
                <a:spcPts val="341"/>
              </a:spcBef>
              <a:spcAft>
                <a:spcPts val="0"/>
              </a:spcAft>
              <a:buClr>
                <a:schemeClr val="dk1"/>
              </a:buClr>
              <a:buSzPts val="1707"/>
              <a:buChar char="•"/>
              <a:defRPr sz="1707"/>
            </a:lvl6pPr>
            <a:lvl7pPr marL="3200400" lvl="6" indent="-336994" algn="l">
              <a:spcBef>
                <a:spcPts val="341"/>
              </a:spcBef>
              <a:spcAft>
                <a:spcPts val="0"/>
              </a:spcAft>
              <a:buClr>
                <a:schemeClr val="dk1"/>
              </a:buClr>
              <a:buSzPts val="1707"/>
              <a:buChar char="•"/>
              <a:defRPr sz="1707"/>
            </a:lvl7pPr>
            <a:lvl8pPr marL="3657600" lvl="7" indent="-336994" algn="l">
              <a:spcBef>
                <a:spcPts val="341"/>
              </a:spcBef>
              <a:spcAft>
                <a:spcPts val="0"/>
              </a:spcAft>
              <a:buClr>
                <a:schemeClr val="dk1"/>
              </a:buClr>
              <a:buSzPts val="1707"/>
              <a:buChar char="•"/>
              <a:defRPr sz="1707"/>
            </a:lvl8pPr>
            <a:lvl9pPr marL="4114800" lvl="8" indent="-336994" algn="l">
              <a:spcBef>
                <a:spcPts val="341"/>
              </a:spcBef>
              <a:spcAft>
                <a:spcPts val="0"/>
              </a:spcAft>
              <a:buClr>
                <a:schemeClr val="dk1"/>
              </a:buClr>
              <a:buSzPts val="1707"/>
              <a:buChar char="•"/>
              <a:defRPr sz="1707"/>
            </a:lvl9pPr>
          </a:lstStyle>
          <a:p>
            <a:endParaRPr/>
          </a:p>
        </p:txBody>
      </p:sp>
      <p:sp>
        <p:nvSpPr>
          <p:cNvPr id="129" name="Google Shape;129;p95"/>
          <p:cNvSpPr txBox="1">
            <a:spLocks noGrp="1"/>
          </p:cNvSpPr>
          <p:nvPr>
            <p:ph type="body" idx="3"/>
          </p:nvPr>
        </p:nvSpPr>
        <p:spPr>
          <a:xfrm>
            <a:off x="4954695" y="1637454"/>
            <a:ext cx="4311227" cy="682413"/>
          </a:xfrm>
          <a:prstGeom prst="rect">
            <a:avLst/>
          </a:prstGeom>
          <a:noFill/>
          <a:ln>
            <a:noFill/>
          </a:ln>
        </p:spPr>
        <p:txBody>
          <a:bodyPr spcFirstLastPara="1" wrap="square" lIns="91425" tIns="45700" rIns="91425" bIns="45700" anchor="b" anchorCtr="0">
            <a:normAutofit/>
          </a:bodyPr>
          <a:lstStyle>
            <a:lvl1pPr marL="457200" lvl="0" indent="-228600" algn="l">
              <a:spcBef>
                <a:spcPts val="512"/>
              </a:spcBef>
              <a:spcAft>
                <a:spcPts val="0"/>
              </a:spcAft>
              <a:buClr>
                <a:schemeClr val="dk1"/>
              </a:buClr>
              <a:buSzPts val="2560"/>
              <a:buNone/>
              <a:defRPr sz="2560" b="1"/>
            </a:lvl1pPr>
            <a:lvl2pPr marL="914400" lvl="1" indent="-228600" algn="l">
              <a:spcBef>
                <a:spcPts val="427"/>
              </a:spcBef>
              <a:spcAft>
                <a:spcPts val="0"/>
              </a:spcAft>
              <a:buClr>
                <a:schemeClr val="dk1"/>
              </a:buClr>
              <a:buSzPts val="2133"/>
              <a:buNone/>
              <a:defRPr sz="2133" b="1"/>
            </a:lvl2pPr>
            <a:lvl3pPr marL="1371600" lvl="2" indent="-228600" algn="l">
              <a:spcBef>
                <a:spcPts val="384"/>
              </a:spcBef>
              <a:spcAft>
                <a:spcPts val="0"/>
              </a:spcAft>
              <a:buClr>
                <a:schemeClr val="dk1"/>
              </a:buClr>
              <a:buSzPts val="1920"/>
              <a:buNone/>
              <a:defRPr sz="1920" b="1"/>
            </a:lvl3pPr>
            <a:lvl4pPr marL="1828800" lvl="3" indent="-228600" algn="l">
              <a:spcBef>
                <a:spcPts val="341"/>
              </a:spcBef>
              <a:spcAft>
                <a:spcPts val="0"/>
              </a:spcAft>
              <a:buClr>
                <a:schemeClr val="dk1"/>
              </a:buClr>
              <a:buSzPts val="1707"/>
              <a:buNone/>
              <a:defRPr sz="1707" b="1"/>
            </a:lvl4pPr>
            <a:lvl5pPr marL="2286000" lvl="4" indent="-228600" algn="l">
              <a:spcBef>
                <a:spcPts val="341"/>
              </a:spcBef>
              <a:spcAft>
                <a:spcPts val="0"/>
              </a:spcAft>
              <a:buClr>
                <a:schemeClr val="dk1"/>
              </a:buClr>
              <a:buSzPts val="1707"/>
              <a:buNone/>
              <a:defRPr sz="1707" b="1"/>
            </a:lvl5pPr>
            <a:lvl6pPr marL="2743200" lvl="5" indent="-228600" algn="l">
              <a:spcBef>
                <a:spcPts val="341"/>
              </a:spcBef>
              <a:spcAft>
                <a:spcPts val="0"/>
              </a:spcAft>
              <a:buClr>
                <a:schemeClr val="dk1"/>
              </a:buClr>
              <a:buSzPts val="1707"/>
              <a:buNone/>
              <a:defRPr sz="1707" b="1"/>
            </a:lvl6pPr>
            <a:lvl7pPr marL="3200400" lvl="6" indent="-228600" algn="l">
              <a:spcBef>
                <a:spcPts val="341"/>
              </a:spcBef>
              <a:spcAft>
                <a:spcPts val="0"/>
              </a:spcAft>
              <a:buClr>
                <a:schemeClr val="dk1"/>
              </a:buClr>
              <a:buSzPts val="1707"/>
              <a:buNone/>
              <a:defRPr sz="1707" b="1"/>
            </a:lvl7pPr>
            <a:lvl8pPr marL="3657600" lvl="7" indent="-228600" algn="l">
              <a:spcBef>
                <a:spcPts val="341"/>
              </a:spcBef>
              <a:spcAft>
                <a:spcPts val="0"/>
              </a:spcAft>
              <a:buClr>
                <a:schemeClr val="dk1"/>
              </a:buClr>
              <a:buSzPts val="1707"/>
              <a:buNone/>
              <a:defRPr sz="1707" b="1"/>
            </a:lvl8pPr>
            <a:lvl9pPr marL="4114800" lvl="8" indent="-228600" algn="l">
              <a:spcBef>
                <a:spcPts val="341"/>
              </a:spcBef>
              <a:spcAft>
                <a:spcPts val="0"/>
              </a:spcAft>
              <a:buClr>
                <a:schemeClr val="dk1"/>
              </a:buClr>
              <a:buSzPts val="1707"/>
              <a:buNone/>
              <a:defRPr sz="1707" b="1"/>
            </a:lvl9pPr>
          </a:lstStyle>
          <a:p>
            <a:endParaRPr/>
          </a:p>
        </p:txBody>
      </p:sp>
      <p:sp>
        <p:nvSpPr>
          <p:cNvPr id="130" name="Google Shape;130;p95"/>
          <p:cNvSpPr txBox="1">
            <a:spLocks noGrp="1"/>
          </p:cNvSpPr>
          <p:nvPr>
            <p:ph type="body" idx="4"/>
          </p:nvPr>
        </p:nvSpPr>
        <p:spPr>
          <a:xfrm>
            <a:off x="4954695" y="2319867"/>
            <a:ext cx="4311227" cy="4214707"/>
          </a:xfrm>
          <a:prstGeom prst="rect">
            <a:avLst/>
          </a:prstGeom>
          <a:noFill/>
          <a:ln>
            <a:noFill/>
          </a:ln>
        </p:spPr>
        <p:txBody>
          <a:bodyPr spcFirstLastPara="1" wrap="square" lIns="91425" tIns="45700" rIns="91425" bIns="45700" anchor="t" anchorCtr="0">
            <a:normAutofit/>
          </a:bodyPr>
          <a:lstStyle>
            <a:lvl1pPr marL="457200" lvl="0" indent="-391160" algn="l">
              <a:spcBef>
                <a:spcPts val="512"/>
              </a:spcBef>
              <a:spcAft>
                <a:spcPts val="0"/>
              </a:spcAft>
              <a:buClr>
                <a:schemeClr val="dk1"/>
              </a:buClr>
              <a:buSzPts val="2560"/>
              <a:buChar char="•"/>
              <a:defRPr sz="2560"/>
            </a:lvl1pPr>
            <a:lvl2pPr marL="914400" lvl="1" indent="-364045" algn="l">
              <a:spcBef>
                <a:spcPts val="427"/>
              </a:spcBef>
              <a:spcAft>
                <a:spcPts val="0"/>
              </a:spcAft>
              <a:buClr>
                <a:schemeClr val="dk1"/>
              </a:buClr>
              <a:buSzPts val="2133"/>
              <a:buChar char="–"/>
              <a:defRPr sz="2133"/>
            </a:lvl2pPr>
            <a:lvl3pPr marL="1371600" lvl="2" indent="-350519" algn="l">
              <a:spcBef>
                <a:spcPts val="384"/>
              </a:spcBef>
              <a:spcAft>
                <a:spcPts val="0"/>
              </a:spcAft>
              <a:buClr>
                <a:schemeClr val="dk1"/>
              </a:buClr>
              <a:buSzPts val="1920"/>
              <a:buChar char="•"/>
              <a:defRPr sz="1920"/>
            </a:lvl3pPr>
            <a:lvl4pPr marL="1828800" lvl="3" indent="-336994" algn="l">
              <a:spcBef>
                <a:spcPts val="341"/>
              </a:spcBef>
              <a:spcAft>
                <a:spcPts val="0"/>
              </a:spcAft>
              <a:buClr>
                <a:schemeClr val="dk1"/>
              </a:buClr>
              <a:buSzPts val="1707"/>
              <a:buChar char="–"/>
              <a:defRPr sz="1707"/>
            </a:lvl4pPr>
            <a:lvl5pPr marL="2286000" lvl="4" indent="-336994" algn="l">
              <a:spcBef>
                <a:spcPts val="341"/>
              </a:spcBef>
              <a:spcAft>
                <a:spcPts val="0"/>
              </a:spcAft>
              <a:buClr>
                <a:schemeClr val="dk1"/>
              </a:buClr>
              <a:buSzPts val="1707"/>
              <a:buChar char="»"/>
              <a:defRPr sz="1707"/>
            </a:lvl5pPr>
            <a:lvl6pPr marL="2743200" lvl="5" indent="-336994" algn="l">
              <a:spcBef>
                <a:spcPts val="341"/>
              </a:spcBef>
              <a:spcAft>
                <a:spcPts val="0"/>
              </a:spcAft>
              <a:buClr>
                <a:schemeClr val="dk1"/>
              </a:buClr>
              <a:buSzPts val="1707"/>
              <a:buChar char="•"/>
              <a:defRPr sz="1707"/>
            </a:lvl6pPr>
            <a:lvl7pPr marL="3200400" lvl="6" indent="-336994" algn="l">
              <a:spcBef>
                <a:spcPts val="341"/>
              </a:spcBef>
              <a:spcAft>
                <a:spcPts val="0"/>
              </a:spcAft>
              <a:buClr>
                <a:schemeClr val="dk1"/>
              </a:buClr>
              <a:buSzPts val="1707"/>
              <a:buChar char="•"/>
              <a:defRPr sz="1707"/>
            </a:lvl7pPr>
            <a:lvl8pPr marL="3657600" lvl="7" indent="-336994" algn="l">
              <a:spcBef>
                <a:spcPts val="341"/>
              </a:spcBef>
              <a:spcAft>
                <a:spcPts val="0"/>
              </a:spcAft>
              <a:buClr>
                <a:schemeClr val="dk1"/>
              </a:buClr>
              <a:buSzPts val="1707"/>
              <a:buChar char="•"/>
              <a:defRPr sz="1707"/>
            </a:lvl8pPr>
            <a:lvl9pPr marL="4114800" lvl="8" indent="-336994" algn="l">
              <a:spcBef>
                <a:spcPts val="341"/>
              </a:spcBef>
              <a:spcAft>
                <a:spcPts val="0"/>
              </a:spcAft>
              <a:buClr>
                <a:schemeClr val="dk1"/>
              </a:buClr>
              <a:buSzPts val="1707"/>
              <a:buChar char="•"/>
              <a:defRPr sz="1707"/>
            </a:lvl9pPr>
          </a:lstStyle>
          <a:p>
            <a:endParaRPr/>
          </a:p>
        </p:txBody>
      </p:sp>
      <p:sp>
        <p:nvSpPr>
          <p:cNvPr id="131" name="Google Shape;131;p95"/>
          <p:cNvSpPr txBox="1">
            <a:spLocks noGrp="1"/>
          </p:cNvSpPr>
          <p:nvPr>
            <p:ph type="dt" idx="10"/>
          </p:nvPr>
        </p:nvSpPr>
        <p:spPr>
          <a:xfrm>
            <a:off x="487680" y="6780109"/>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2" name="Google Shape;132;p95"/>
          <p:cNvSpPr txBox="1">
            <a:spLocks noGrp="1"/>
          </p:cNvSpPr>
          <p:nvPr>
            <p:ph type="ftr" idx="11"/>
          </p:nvPr>
        </p:nvSpPr>
        <p:spPr>
          <a:xfrm>
            <a:off x="3332480" y="6780109"/>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 name="Google Shape;133;p95"/>
          <p:cNvSpPr txBox="1">
            <a:spLocks noGrp="1"/>
          </p:cNvSpPr>
          <p:nvPr>
            <p:ph type="sldNum" idx="12"/>
          </p:nvPr>
        </p:nvSpPr>
        <p:spPr>
          <a:xfrm>
            <a:off x="6990080" y="6780109"/>
            <a:ext cx="2275840" cy="38946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4"/>
        <p:cNvGrpSpPr/>
        <p:nvPr/>
      </p:nvGrpSpPr>
      <p:grpSpPr>
        <a:xfrm>
          <a:off x="0" y="0"/>
          <a:ext cx="0" cy="0"/>
          <a:chOff x="0" y="0"/>
          <a:chExt cx="0" cy="0"/>
        </a:xfrm>
      </p:grpSpPr>
      <p:sp>
        <p:nvSpPr>
          <p:cNvPr id="135" name="Google Shape;135;p96"/>
          <p:cNvSpPr txBox="1">
            <a:spLocks noGrp="1"/>
          </p:cNvSpPr>
          <p:nvPr>
            <p:ph type="title"/>
          </p:nvPr>
        </p:nvSpPr>
        <p:spPr>
          <a:xfrm>
            <a:off x="487680" y="292947"/>
            <a:ext cx="8778240" cy="12192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6" name="Google Shape;136;p96"/>
          <p:cNvSpPr txBox="1">
            <a:spLocks noGrp="1"/>
          </p:cNvSpPr>
          <p:nvPr>
            <p:ph type="dt" idx="10"/>
          </p:nvPr>
        </p:nvSpPr>
        <p:spPr>
          <a:xfrm>
            <a:off x="487680" y="6780109"/>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 name="Google Shape;137;p96"/>
          <p:cNvSpPr txBox="1">
            <a:spLocks noGrp="1"/>
          </p:cNvSpPr>
          <p:nvPr>
            <p:ph type="ftr" idx="11"/>
          </p:nvPr>
        </p:nvSpPr>
        <p:spPr>
          <a:xfrm>
            <a:off x="3332480" y="6780109"/>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p96"/>
          <p:cNvSpPr txBox="1">
            <a:spLocks noGrp="1"/>
          </p:cNvSpPr>
          <p:nvPr>
            <p:ph type="sldNum" idx="12"/>
          </p:nvPr>
        </p:nvSpPr>
        <p:spPr>
          <a:xfrm>
            <a:off x="6990080" y="6780109"/>
            <a:ext cx="2275840" cy="38946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9"/>
        <p:cNvGrpSpPr/>
        <p:nvPr/>
      </p:nvGrpSpPr>
      <p:grpSpPr>
        <a:xfrm>
          <a:off x="0" y="0"/>
          <a:ext cx="0" cy="0"/>
          <a:chOff x="0" y="0"/>
          <a:chExt cx="0" cy="0"/>
        </a:xfrm>
      </p:grpSpPr>
      <p:sp>
        <p:nvSpPr>
          <p:cNvPr id="140" name="Google Shape;140;p97"/>
          <p:cNvSpPr txBox="1">
            <a:spLocks noGrp="1"/>
          </p:cNvSpPr>
          <p:nvPr>
            <p:ph type="title"/>
          </p:nvPr>
        </p:nvSpPr>
        <p:spPr>
          <a:xfrm>
            <a:off x="487682" y="291253"/>
            <a:ext cx="3208867" cy="123952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133"/>
              <a:buFont typeface="Calibri"/>
              <a:buNone/>
              <a:defRPr sz="2133"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1" name="Google Shape;141;p97"/>
          <p:cNvSpPr txBox="1">
            <a:spLocks noGrp="1"/>
          </p:cNvSpPr>
          <p:nvPr>
            <p:ph type="body" idx="1"/>
          </p:nvPr>
        </p:nvSpPr>
        <p:spPr>
          <a:xfrm>
            <a:off x="3813387" y="291256"/>
            <a:ext cx="5452533" cy="6243321"/>
          </a:xfrm>
          <a:prstGeom prst="rect">
            <a:avLst/>
          </a:prstGeom>
          <a:noFill/>
          <a:ln>
            <a:noFill/>
          </a:ln>
        </p:spPr>
        <p:txBody>
          <a:bodyPr spcFirstLastPara="1" wrap="square" lIns="91425" tIns="45700" rIns="91425" bIns="45700" anchor="t" anchorCtr="0">
            <a:normAutofit/>
          </a:bodyPr>
          <a:lstStyle>
            <a:lvl1pPr marL="457200" lvl="0" indent="-445325" algn="l">
              <a:spcBef>
                <a:spcPts val="683"/>
              </a:spcBef>
              <a:spcAft>
                <a:spcPts val="0"/>
              </a:spcAft>
              <a:buClr>
                <a:schemeClr val="dk1"/>
              </a:buClr>
              <a:buSzPts val="3413"/>
              <a:buChar char="•"/>
              <a:defRPr sz="3413"/>
            </a:lvl1pPr>
            <a:lvl2pPr marL="914400" lvl="1" indent="-418274" algn="l">
              <a:spcBef>
                <a:spcPts val="597"/>
              </a:spcBef>
              <a:spcAft>
                <a:spcPts val="0"/>
              </a:spcAft>
              <a:buClr>
                <a:schemeClr val="dk1"/>
              </a:buClr>
              <a:buSzPts val="2987"/>
              <a:buChar char="–"/>
              <a:defRPr sz="2987"/>
            </a:lvl2pPr>
            <a:lvl3pPr marL="1371600" lvl="2" indent="-391160" algn="l">
              <a:spcBef>
                <a:spcPts val="512"/>
              </a:spcBef>
              <a:spcAft>
                <a:spcPts val="0"/>
              </a:spcAft>
              <a:buClr>
                <a:schemeClr val="dk1"/>
              </a:buClr>
              <a:buSzPts val="2560"/>
              <a:buChar char="•"/>
              <a:defRPr sz="2560"/>
            </a:lvl3pPr>
            <a:lvl4pPr marL="1828800" lvl="3" indent="-364045" algn="l">
              <a:spcBef>
                <a:spcPts val="427"/>
              </a:spcBef>
              <a:spcAft>
                <a:spcPts val="0"/>
              </a:spcAft>
              <a:buClr>
                <a:schemeClr val="dk1"/>
              </a:buClr>
              <a:buSzPts val="2133"/>
              <a:buChar char="–"/>
              <a:defRPr sz="2133"/>
            </a:lvl4pPr>
            <a:lvl5pPr marL="2286000" lvl="4" indent="-364045" algn="l">
              <a:spcBef>
                <a:spcPts val="427"/>
              </a:spcBef>
              <a:spcAft>
                <a:spcPts val="0"/>
              </a:spcAft>
              <a:buClr>
                <a:schemeClr val="dk1"/>
              </a:buClr>
              <a:buSzPts val="2133"/>
              <a:buChar char="»"/>
              <a:defRPr sz="2133"/>
            </a:lvl5pPr>
            <a:lvl6pPr marL="2743200" lvl="5" indent="-364045" algn="l">
              <a:spcBef>
                <a:spcPts val="427"/>
              </a:spcBef>
              <a:spcAft>
                <a:spcPts val="0"/>
              </a:spcAft>
              <a:buClr>
                <a:schemeClr val="dk1"/>
              </a:buClr>
              <a:buSzPts val="2133"/>
              <a:buChar char="•"/>
              <a:defRPr sz="2133"/>
            </a:lvl6pPr>
            <a:lvl7pPr marL="3200400" lvl="6" indent="-364045" algn="l">
              <a:spcBef>
                <a:spcPts val="427"/>
              </a:spcBef>
              <a:spcAft>
                <a:spcPts val="0"/>
              </a:spcAft>
              <a:buClr>
                <a:schemeClr val="dk1"/>
              </a:buClr>
              <a:buSzPts val="2133"/>
              <a:buChar char="•"/>
              <a:defRPr sz="2133"/>
            </a:lvl7pPr>
            <a:lvl8pPr marL="3657600" lvl="7" indent="-364045" algn="l">
              <a:spcBef>
                <a:spcPts val="427"/>
              </a:spcBef>
              <a:spcAft>
                <a:spcPts val="0"/>
              </a:spcAft>
              <a:buClr>
                <a:schemeClr val="dk1"/>
              </a:buClr>
              <a:buSzPts val="2133"/>
              <a:buChar char="•"/>
              <a:defRPr sz="2133"/>
            </a:lvl8pPr>
            <a:lvl9pPr marL="4114800" lvl="8" indent="-364045" algn="l">
              <a:spcBef>
                <a:spcPts val="427"/>
              </a:spcBef>
              <a:spcAft>
                <a:spcPts val="0"/>
              </a:spcAft>
              <a:buClr>
                <a:schemeClr val="dk1"/>
              </a:buClr>
              <a:buSzPts val="2133"/>
              <a:buChar char="•"/>
              <a:defRPr sz="2133"/>
            </a:lvl9pPr>
          </a:lstStyle>
          <a:p>
            <a:endParaRPr/>
          </a:p>
        </p:txBody>
      </p:sp>
      <p:sp>
        <p:nvSpPr>
          <p:cNvPr id="142" name="Google Shape;142;p97"/>
          <p:cNvSpPr txBox="1">
            <a:spLocks noGrp="1"/>
          </p:cNvSpPr>
          <p:nvPr>
            <p:ph type="body" idx="2"/>
          </p:nvPr>
        </p:nvSpPr>
        <p:spPr>
          <a:xfrm>
            <a:off x="487682" y="1530776"/>
            <a:ext cx="3208867" cy="5003801"/>
          </a:xfrm>
          <a:prstGeom prst="rect">
            <a:avLst/>
          </a:prstGeom>
          <a:noFill/>
          <a:ln>
            <a:noFill/>
          </a:ln>
        </p:spPr>
        <p:txBody>
          <a:bodyPr spcFirstLastPara="1" wrap="square" lIns="91425" tIns="45700" rIns="91425" bIns="45700" anchor="t" anchorCtr="0">
            <a:normAutofit/>
          </a:bodyPr>
          <a:lstStyle>
            <a:lvl1pPr marL="457200" lvl="0" indent="-228600" algn="l">
              <a:spcBef>
                <a:spcPts val="299"/>
              </a:spcBef>
              <a:spcAft>
                <a:spcPts val="0"/>
              </a:spcAft>
              <a:buClr>
                <a:schemeClr val="dk1"/>
              </a:buClr>
              <a:buSzPts val="1493"/>
              <a:buNone/>
              <a:defRPr sz="1493"/>
            </a:lvl1pPr>
            <a:lvl2pPr marL="914400" lvl="1" indent="-228600" algn="l">
              <a:spcBef>
                <a:spcPts val="256"/>
              </a:spcBef>
              <a:spcAft>
                <a:spcPts val="0"/>
              </a:spcAft>
              <a:buClr>
                <a:schemeClr val="dk1"/>
              </a:buClr>
              <a:buSzPts val="1280"/>
              <a:buNone/>
              <a:defRPr sz="1280"/>
            </a:lvl2pPr>
            <a:lvl3pPr marL="1371600" lvl="2" indent="-228600" algn="l">
              <a:spcBef>
                <a:spcPts val="213"/>
              </a:spcBef>
              <a:spcAft>
                <a:spcPts val="0"/>
              </a:spcAft>
              <a:buClr>
                <a:schemeClr val="dk1"/>
              </a:buClr>
              <a:buSzPts val="1067"/>
              <a:buNone/>
              <a:defRPr sz="1067"/>
            </a:lvl3pPr>
            <a:lvl4pPr marL="1828800" lvl="3" indent="-228600" algn="l">
              <a:spcBef>
                <a:spcPts val="192"/>
              </a:spcBef>
              <a:spcAft>
                <a:spcPts val="0"/>
              </a:spcAft>
              <a:buClr>
                <a:schemeClr val="dk1"/>
              </a:buClr>
              <a:buSzPts val="960"/>
              <a:buNone/>
              <a:defRPr sz="960"/>
            </a:lvl4pPr>
            <a:lvl5pPr marL="2286000" lvl="4" indent="-228600" algn="l">
              <a:spcBef>
                <a:spcPts val="192"/>
              </a:spcBef>
              <a:spcAft>
                <a:spcPts val="0"/>
              </a:spcAft>
              <a:buClr>
                <a:schemeClr val="dk1"/>
              </a:buClr>
              <a:buSzPts val="960"/>
              <a:buNone/>
              <a:defRPr sz="960"/>
            </a:lvl5pPr>
            <a:lvl6pPr marL="2743200" lvl="5" indent="-228600" algn="l">
              <a:spcBef>
                <a:spcPts val="192"/>
              </a:spcBef>
              <a:spcAft>
                <a:spcPts val="0"/>
              </a:spcAft>
              <a:buClr>
                <a:schemeClr val="dk1"/>
              </a:buClr>
              <a:buSzPts val="960"/>
              <a:buNone/>
              <a:defRPr sz="960"/>
            </a:lvl6pPr>
            <a:lvl7pPr marL="3200400" lvl="6" indent="-228600" algn="l">
              <a:spcBef>
                <a:spcPts val="192"/>
              </a:spcBef>
              <a:spcAft>
                <a:spcPts val="0"/>
              </a:spcAft>
              <a:buClr>
                <a:schemeClr val="dk1"/>
              </a:buClr>
              <a:buSzPts val="960"/>
              <a:buNone/>
              <a:defRPr sz="960"/>
            </a:lvl7pPr>
            <a:lvl8pPr marL="3657600" lvl="7" indent="-228600" algn="l">
              <a:spcBef>
                <a:spcPts val="192"/>
              </a:spcBef>
              <a:spcAft>
                <a:spcPts val="0"/>
              </a:spcAft>
              <a:buClr>
                <a:schemeClr val="dk1"/>
              </a:buClr>
              <a:buSzPts val="960"/>
              <a:buNone/>
              <a:defRPr sz="960"/>
            </a:lvl8pPr>
            <a:lvl9pPr marL="4114800" lvl="8" indent="-228600" algn="l">
              <a:spcBef>
                <a:spcPts val="192"/>
              </a:spcBef>
              <a:spcAft>
                <a:spcPts val="0"/>
              </a:spcAft>
              <a:buClr>
                <a:schemeClr val="dk1"/>
              </a:buClr>
              <a:buSzPts val="960"/>
              <a:buNone/>
              <a:defRPr sz="960"/>
            </a:lvl9pPr>
          </a:lstStyle>
          <a:p>
            <a:endParaRPr/>
          </a:p>
        </p:txBody>
      </p:sp>
      <p:sp>
        <p:nvSpPr>
          <p:cNvPr id="143" name="Google Shape;143;p97"/>
          <p:cNvSpPr txBox="1">
            <a:spLocks noGrp="1"/>
          </p:cNvSpPr>
          <p:nvPr>
            <p:ph type="dt" idx="10"/>
          </p:nvPr>
        </p:nvSpPr>
        <p:spPr>
          <a:xfrm>
            <a:off x="487680" y="6780109"/>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 name="Google Shape;144;p97"/>
          <p:cNvSpPr txBox="1">
            <a:spLocks noGrp="1"/>
          </p:cNvSpPr>
          <p:nvPr>
            <p:ph type="ftr" idx="11"/>
          </p:nvPr>
        </p:nvSpPr>
        <p:spPr>
          <a:xfrm>
            <a:off x="3332480" y="6780109"/>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 name="Google Shape;145;p97"/>
          <p:cNvSpPr txBox="1">
            <a:spLocks noGrp="1"/>
          </p:cNvSpPr>
          <p:nvPr>
            <p:ph type="sldNum" idx="12"/>
          </p:nvPr>
        </p:nvSpPr>
        <p:spPr>
          <a:xfrm>
            <a:off x="6990080" y="6780109"/>
            <a:ext cx="2275840" cy="38946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8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8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8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8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6"/>
        <p:cNvGrpSpPr/>
        <p:nvPr/>
      </p:nvGrpSpPr>
      <p:grpSpPr>
        <a:xfrm>
          <a:off x="0" y="0"/>
          <a:ext cx="0" cy="0"/>
          <a:chOff x="0" y="0"/>
          <a:chExt cx="0" cy="0"/>
        </a:xfrm>
      </p:grpSpPr>
      <p:sp>
        <p:nvSpPr>
          <p:cNvPr id="147" name="Google Shape;147;p98"/>
          <p:cNvSpPr txBox="1">
            <a:spLocks noGrp="1"/>
          </p:cNvSpPr>
          <p:nvPr>
            <p:ph type="title"/>
          </p:nvPr>
        </p:nvSpPr>
        <p:spPr>
          <a:xfrm>
            <a:off x="1911774" y="5120640"/>
            <a:ext cx="5852160" cy="604521"/>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133"/>
              <a:buFont typeface="Calibri"/>
              <a:buNone/>
              <a:defRPr sz="2133"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98"/>
          <p:cNvSpPr>
            <a:spLocks noGrp="1"/>
          </p:cNvSpPr>
          <p:nvPr>
            <p:ph type="pic" idx="2"/>
          </p:nvPr>
        </p:nvSpPr>
        <p:spPr>
          <a:xfrm>
            <a:off x="1911774" y="653627"/>
            <a:ext cx="5852160" cy="4389120"/>
          </a:xfrm>
          <a:prstGeom prst="rect">
            <a:avLst/>
          </a:prstGeom>
          <a:noFill/>
          <a:ln>
            <a:noFill/>
          </a:ln>
        </p:spPr>
      </p:sp>
      <p:sp>
        <p:nvSpPr>
          <p:cNvPr id="149" name="Google Shape;149;p98"/>
          <p:cNvSpPr txBox="1">
            <a:spLocks noGrp="1"/>
          </p:cNvSpPr>
          <p:nvPr>
            <p:ph type="body" idx="1"/>
          </p:nvPr>
        </p:nvSpPr>
        <p:spPr>
          <a:xfrm>
            <a:off x="1911774" y="5725161"/>
            <a:ext cx="5852160" cy="858519"/>
          </a:xfrm>
          <a:prstGeom prst="rect">
            <a:avLst/>
          </a:prstGeom>
          <a:noFill/>
          <a:ln>
            <a:noFill/>
          </a:ln>
        </p:spPr>
        <p:txBody>
          <a:bodyPr spcFirstLastPara="1" wrap="square" lIns="91425" tIns="45700" rIns="91425" bIns="45700" anchor="t" anchorCtr="0">
            <a:normAutofit/>
          </a:bodyPr>
          <a:lstStyle>
            <a:lvl1pPr marL="457200" lvl="0" indent="-228600" algn="l">
              <a:spcBef>
                <a:spcPts val="299"/>
              </a:spcBef>
              <a:spcAft>
                <a:spcPts val="0"/>
              </a:spcAft>
              <a:buClr>
                <a:schemeClr val="dk1"/>
              </a:buClr>
              <a:buSzPts val="1493"/>
              <a:buNone/>
              <a:defRPr sz="1493"/>
            </a:lvl1pPr>
            <a:lvl2pPr marL="914400" lvl="1" indent="-228600" algn="l">
              <a:spcBef>
                <a:spcPts val="256"/>
              </a:spcBef>
              <a:spcAft>
                <a:spcPts val="0"/>
              </a:spcAft>
              <a:buClr>
                <a:schemeClr val="dk1"/>
              </a:buClr>
              <a:buSzPts val="1280"/>
              <a:buNone/>
              <a:defRPr sz="1280"/>
            </a:lvl2pPr>
            <a:lvl3pPr marL="1371600" lvl="2" indent="-228600" algn="l">
              <a:spcBef>
                <a:spcPts val="213"/>
              </a:spcBef>
              <a:spcAft>
                <a:spcPts val="0"/>
              </a:spcAft>
              <a:buClr>
                <a:schemeClr val="dk1"/>
              </a:buClr>
              <a:buSzPts val="1067"/>
              <a:buNone/>
              <a:defRPr sz="1067"/>
            </a:lvl3pPr>
            <a:lvl4pPr marL="1828800" lvl="3" indent="-228600" algn="l">
              <a:spcBef>
                <a:spcPts val="192"/>
              </a:spcBef>
              <a:spcAft>
                <a:spcPts val="0"/>
              </a:spcAft>
              <a:buClr>
                <a:schemeClr val="dk1"/>
              </a:buClr>
              <a:buSzPts val="960"/>
              <a:buNone/>
              <a:defRPr sz="960"/>
            </a:lvl4pPr>
            <a:lvl5pPr marL="2286000" lvl="4" indent="-228600" algn="l">
              <a:spcBef>
                <a:spcPts val="192"/>
              </a:spcBef>
              <a:spcAft>
                <a:spcPts val="0"/>
              </a:spcAft>
              <a:buClr>
                <a:schemeClr val="dk1"/>
              </a:buClr>
              <a:buSzPts val="960"/>
              <a:buNone/>
              <a:defRPr sz="960"/>
            </a:lvl5pPr>
            <a:lvl6pPr marL="2743200" lvl="5" indent="-228600" algn="l">
              <a:spcBef>
                <a:spcPts val="192"/>
              </a:spcBef>
              <a:spcAft>
                <a:spcPts val="0"/>
              </a:spcAft>
              <a:buClr>
                <a:schemeClr val="dk1"/>
              </a:buClr>
              <a:buSzPts val="960"/>
              <a:buNone/>
              <a:defRPr sz="960"/>
            </a:lvl6pPr>
            <a:lvl7pPr marL="3200400" lvl="6" indent="-228600" algn="l">
              <a:spcBef>
                <a:spcPts val="192"/>
              </a:spcBef>
              <a:spcAft>
                <a:spcPts val="0"/>
              </a:spcAft>
              <a:buClr>
                <a:schemeClr val="dk1"/>
              </a:buClr>
              <a:buSzPts val="960"/>
              <a:buNone/>
              <a:defRPr sz="960"/>
            </a:lvl7pPr>
            <a:lvl8pPr marL="3657600" lvl="7" indent="-228600" algn="l">
              <a:spcBef>
                <a:spcPts val="192"/>
              </a:spcBef>
              <a:spcAft>
                <a:spcPts val="0"/>
              </a:spcAft>
              <a:buClr>
                <a:schemeClr val="dk1"/>
              </a:buClr>
              <a:buSzPts val="960"/>
              <a:buNone/>
              <a:defRPr sz="960"/>
            </a:lvl8pPr>
            <a:lvl9pPr marL="4114800" lvl="8" indent="-228600" algn="l">
              <a:spcBef>
                <a:spcPts val="192"/>
              </a:spcBef>
              <a:spcAft>
                <a:spcPts val="0"/>
              </a:spcAft>
              <a:buClr>
                <a:schemeClr val="dk1"/>
              </a:buClr>
              <a:buSzPts val="960"/>
              <a:buNone/>
              <a:defRPr sz="960"/>
            </a:lvl9pPr>
          </a:lstStyle>
          <a:p>
            <a:endParaRPr/>
          </a:p>
        </p:txBody>
      </p:sp>
      <p:sp>
        <p:nvSpPr>
          <p:cNvPr id="150" name="Google Shape;150;p98"/>
          <p:cNvSpPr txBox="1">
            <a:spLocks noGrp="1"/>
          </p:cNvSpPr>
          <p:nvPr>
            <p:ph type="dt" idx="10"/>
          </p:nvPr>
        </p:nvSpPr>
        <p:spPr>
          <a:xfrm>
            <a:off x="487680" y="6780109"/>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1" name="Google Shape;151;p98"/>
          <p:cNvSpPr txBox="1">
            <a:spLocks noGrp="1"/>
          </p:cNvSpPr>
          <p:nvPr>
            <p:ph type="ftr" idx="11"/>
          </p:nvPr>
        </p:nvSpPr>
        <p:spPr>
          <a:xfrm>
            <a:off x="3332480" y="6780109"/>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2" name="Google Shape;152;p98"/>
          <p:cNvSpPr txBox="1">
            <a:spLocks noGrp="1"/>
          </p:cNvSpPr>
          <p:nvPr>
            <p:ph type="sldNum" idx="12"/>
          </p:nvPr>
        </p:nvSpPr>
        <p:spPr>
          <a:xfrm>
            <a:off x="6990080" y="6780109"/>
            <a:ext cx="2275840" cy="38946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3"/>
        <p:cNvGrpSpPr/>
        <p:nvPr/>
      </p:nvGrpSpPr>
      <p:grpSpPr>
        <a:xfrm>
          <a:off x="0" y="0"/>
          <a:ext cx="0" cy="0"/>
          <a:chOff x="0" y="0"/>
          <a:chExt cx="0" cy="0"/>
        </a:xfrm>
      </p:grpSpPr>
      <p:sp>
        <p:nvSpPr>
          <p:cNvPr id="154" name="Google Shape;154;p99"/>
          <p:cNvSpPr txBox="1">
            <a:spLocks noGrp="1"/>
          </p:cNvSpPr>
          <p:nvPr>
            <p:ph type="title"/>
          </p:nvPr>
        </p:nvSpPr>
        <p:spPr>
          <a:xfrm>
            <a:off x="487680" y="292947"/>
            <a:ext cx="8778240" cy="12192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5" name="Google Shape;155;p99"/>
          <p:cNvSpPr txBox="1">
            <a:spLocks noGrp="1"/>
          </p:cNvSpPr>
          <p:nvPr>
            <p:ph type="body" idx="1"/>
          </p:nvPr>
        </p:nvSpPr>
        <p:spPr>
          <a:xfrm rot="5400000">
            <a:off x="2462953" y="-268390"/>
            <a:ext cx="4827694" cy="877824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56" name="Google Shape;156;p99"/>
          <p:cNvSpPr txBox="1">
            <a:spLocks noGrp="1"/>
          </p:cNvSpPr>
          <p:nvPr>
            <p:ph type="dt" idx="10"/>
          </p:nvPr>
        </p:nvSpPr>
        <p:spPr>
          <a:xfrm>
            <a:off x="487680" y="6780109"/>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7" name="Google Shape;157;p99"/>
          <p:cNvSpPr txBox="1">
            <a:spLocks noGrp="1"/>
          </p:cNvSpPr>
          <p:nvPr>
            <p:ph type="ftr" idx="11"/>
          </p:nvPr>
        </p:nvSpPr>
        <p:spPr>
          <a:xfrm>
            <a:off x="3332480" y="6780109"/>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8" name="Google Shape;158;p99"/>
          <p:cNvSpPr txBox="1">
            <a:spLocks noGrp="1"/>
          </p:cNvSpPr>
          <p:nvPr>
            <p:ph type="sldNum" idx="12"/>
          </p:nvPr>
        </p:nvSpPr>
        <p:spPr>
          <a:xfrm>
            <a:off x="6990080" y="6780109"/>
            <a:ext cx="2275840" cy="38946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59"/>
        <p:cNvGrpSpPr/>
        <p:nvPr/>
      </p:nvGrpSpPr>
      <p:grpSpPr>
        <a:xfrm>
          <a:off x="0" y="0"/>
          <a:ext cx="0" cy="0"/>
          <a:chOff x="0" y="0"/>
          <a:chExt cx="0" cy="0"/>
        </a:xfrm>
      </p:grpSpPr>
      <p:sp>
        <p:nvSpPr>
          <p:cNvPr id="160" name="Google Shape;160;p100"/>
          <p:cNvSpPr txBox="1">
            <a:spLocks noGrp="1"/>
          </p:cNvSpPr>
          <p:nvPr>
            <p:ph type="title"/>
          </p:nvPr>
        </p:nvSpPr>
        <p:spPr>
          <a:xfrm rot="5400000">
            <a:off x="5047827" y="2316483"/>
            <a:ext cx="6241627" cy="219456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1" name="Google Shape;161;p100"/>
          <p:cNvSpPr txBox="1">
            <a:spLocks noGrp="1"/>
          </p:cNvSpPr>
          <p:nvPr>
            <p:ph type="body" idx="1"/>
          </p:nvPr>
        </p:nvSpPr>
        <p:spPr>
          <a:xfrm rot="5400000">
            <a:off x="577427" y="203203"/>
            <a:ext cx="6241627" cy="642112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62" name="Google Shape;162;p100"/>
          <p:cNvSpPr txBox="1">
            <a:spLocks noGrp="1"/>
          </p:cNvSpPr>
          <p:nvPr>
            <p:ph type="dt" idx="10"/>
          </p:nvPr>
        </p:nvSpPr>
        <p:spPr>
          <a:xfrm>
            <a:off x="487680" y="6780109"/>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 name="Google Shape;163;p100"/>
          <p:cNvSpPr txBox="1">
            <a:spLocks noGrp="1"/>
          </p:cNvSpPr>
          <p:nvPr>
            <p:ph type="ftr" idx="11"/>
          </p:nvPr>
        </p:nvSpPr>
        <p:spPr>
          <a:xfrm>
            <a:off x="3332480" y="6780109"/>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4" name="Google Shape;164;p100"/>
          <p:cNvSpPr txBox="1">
            <a:spLocks noGrp="1"/>
          </p:cNvSpPr>
          <p:nvPr>
            <p:ph type="sldNum" idx="12"/>
          </p:nvPr>
        </p:nvSpPr>
        <p:spPr>
          <a:xfrm>
            <a:off x="6990080" y="6780109"/>
            <a:ext cx="2275840" cy="389467"/>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1"/>
        <p:cNvGrpSpPr/>
        <p:nvPr/>
      </p:nvGrpSpPr>
      <p:grpSpPr>
        <a:xfrm>
          <a:off x="0" y="0"/>
          <a:ext cx="0" cy="0"/>
          <a:chOff x="0" y="0"/>
          <a:chExt cx="0" cy="0"/>
        </a:xfrm>
      </p:grpSpPr>
      <p:sp>
        <p:nvSpPr>
          <p:cNvPr id="172" name="Google Shape;172;p77"/>
          <p:cNvSpPr txBox="1">
            <a:spLocks noGrp="1"/>
          </p:cNvSpPr>
          <p:nvPr>
            <p:ph type="title"/>
          </p:nvPr>
        </p:nvSpPr>
        <p:spPr>
          <a:xfrm>
            <a:off x="5172388" y="620347"/>
            <a:ext cx="3990848" cy="262701"/>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707" b="0" i="0">
                <a:solidFill>
                  <a:srgbClr val="383838"/>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3" name="Google Shape;173;p77"/>
          <p:cNvSpPr txBox="1">
            <a:spLocks noGrp="1"/>
          </p:cNvSpPr>
          <p:nvPr>
            <p:ph type="body" idx="1"/>
          </p:nvPr>
        </p:nvSpPr>
        <p:spPr>
          <a:xfrm>
            <a:off x="1883258" y="3089002"/>
            <a:ext cx="5987084" cy="276999"/>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b="0" i="0">
                <a:solidFill>
                  <a:schemeClr val="dk1"/>
                </a:solidFill>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74" name="Google Shape;174;p77"/>
          <p:cNvSpPr txBox="1">
            <a:spLocks noGrp="1"/>
          </p:cNvSpPr>
          <p:nvPr>
            <p:ph type="ftr" idx="11"/>
          </p:nvPr>
        </p:nvSpPr>
        <p:spPr>
          <a:xfrm>
            <a:off x="3316224" y="6803137"/>
            <a:ext cx="3121152" cy="27699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 name="Google Shape;175;p77"/>
          <p:cNvSpPr txBox="1">
            <a:spLocks noGrp="1"/>
          </p:cNvSpPr>
          <p:nvPr>
            <p:ph type="dt" idx="10"/>
          </p:nvPr>
        </p:nvSpPr>
        <p:spPr>
          <a:xfrm>
            <a:off x="487680" y="6803137"/>
            <a:ext cx="2243328"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6" name="Google Shape;176;p77"/>
          <p:cNvSpPr txBox="1">
            <a:spLocks noGrp="1"/>
          </p:cNvSpPr>
          <p:nvPr>
            <p:ph type="sldNum" idx="12"/>
          </p:nvPr>
        </p:nvSpPr>
        <p:spPr>
          <a:xfrm>
            <a:off x="7022592" y="6803137"/>
            <a:ext cx="2243328" cy="276999"/>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sz="1800">
              <a:latin typeface="Calibri"/>
              <a:ea typeface="Calibri"/>
              <a:cs typeface="Calibri"/>
              <a:sym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77"/>
        <p:cNvGrpSpPr/>
        <p:nvPr/>
      </p:nvGrpSpPr>
      <p:grpSpPr>
        <a:xfrm>
          <a:off x="0" y="0"/>
          <a:ext cx="0" cy="0"/>
          <a:chOff x="0" y="0"/>
          <a:chExt cx="0" cy="0"/>
        </a:xfrm>
      </p:grpSpPr>
      <p:sp>
        <p:nvSpPr>
          <p:cNvPr id="178" name="Google Shape;178;p110"/>
          <p:cNvSpPr txBox="1">
            <a:spLocks noGrp="1"/>
          </p:cNvSpPr>
          <p:nvPr>
            <p:ph type="ctrTitle"/>
          </p:nvPr>
        </p:nvSpPr>
        <p:spPr>
          <a:xfrm>
            <a:off x="731520" y="2267713"/>
            <a:ext cx="8290560" cy="246221"/>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9" name="Google Shape;179;p110"/>
          <p:cNvSpPr txBox="1">
            <a:spLocks noGrp="1"/>
          </p:cNvSpPr>
          <p:nvPr>
            <p:ph type="subTitle" idx="1"/>
          </p:nvPr>
        </p:nvSpPr>
        <p:spPr>
          <a:xfrm>
            <a:off x="1463040" y="4096513"/>
            <a:ext cx="6827520"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0" name="Google Shape;180;p110"/>
          <p:cNvSpPr txBox="1">
            <a:spLocks noGrp="1"/>
          </p:cNvSpPr>
          <p:nvPr>
            <p:ph type="ftr" idx="11"/>
          </p:nvPr>
        </p:nvSpPr>
        <p:spPr>
          <a:xfrm>
            <a:off x="3316224" y="6803137"/>
            <a:ext cx="3121152" cy="27699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1" name="Google Shape;181;p110"/>
          <p:cNvSpPr txBox="1">
            <a:spLocks noGrp="1"/>
          </p:cNvSpPr>
          <p:nvPr>
            <p:ph type="dt" idx="10"/>
          </p:nvPr>
        </p:nvSpPr>
        <p:spPr>
          <a:xfrm>
            <a:off x="487680" y="6803137"/>
            <a:ext cx="2243328"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2" name="Google Shape;182;p110"/>
          <p:cNvSpPr txBox="1">
            <a:spLocks noGrp="1"/>
          </p:cNvSpPr>
          <p:nvPr>
            <p:ph type="sldNum" idx="12"/>
          </p:nvPr>
        </p:nvSpPr>
        <p:spPr>
          <a:xfrm>
            <a:off x="7022592" y="6803137"/>
            <a:ext cx="2243328" cy="276999"/>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sz="1800">
              <a:latin typeface="Calibri"/>
              <a:ea typeface="Calibri"/>
              <a:cs typeface="Calibri"/>
              <a:sym typeface="Calibri"/>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Two Content">
  <p:cSld name="Two Content">
    <p:bg>
      <p:bgPr>
        <a:solidFill>
          <a:schemeClr val="lt1"/>
        </a:solidFill>
        <a:effectLst/>
      </p:bgPr>
    </p:bg>
    <p:spTree>
      <p:nvGrpSpPr>
        <p:cNvPr id="1" name="Shape 183"/>
        <p:cNvGrpSpPr/>
        <p:nvPr/>
      </p:nvGrpSpPr>
      <p:grpSpPr>
        <a:xfrm>
          <a:off x="0" y="0"/>
          <a:ext cx="0" cy="0"/>
          <a:chOff x="0" y="0"/>
          <a:chExt cx="0" cy="0"/>
        </a:xfrm>
      </p:grpSpPr>
      <p:sp>
        <p:nvSpPr>
          <p:cNvPr id="184" name="Google Shape;184;p111"/>
          <p:cNvSpPr/>
          <p:nvPr/>
        </p:nvSpPr>
        <p:spPr>
          <a:xfrm>
            <a:off x="0" y="0"/>
            <a:ext cx="4638379" cy="7315200"/>
          </a:xfrm>
          <a:custGeom>
            <a:avLst/>
            <a:gdLst/>
            <a:ahLst/>
            <a:cxnLst/>
            <a:rect l="l" t="t" r="r" b="b"/>
            <a:pathLst>
              <a:path w="4348480" h="5143500" extrusionOk="0">
                <a:moveTo>
                  <a:pt x="4348480" y="0"/>
                </a:moveTo>
                <a:lnTo>
                  <a:pt x="0" y="0"/>
                </a:lnTo>
                <a:lnTo>
                  <a:pt x="0" y="5143500"/>
                </a:lnTo>
                <a:lnTo>
                  <a:pt x="4348480" y="5143500"/>
                </a:lnTo>
                <a:lnTo>
                  <a:pt x="4348480" y="0"/>
                </a:lnTo>
                <a:close/>
              </a:path>
            </a:pathLst>
          </a:custGeom>
          <a:solidFill>
            <a:srgbClr val="383838"/>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920">
              <a:solidFill>
                <a:schemeClr val="dk1"/>
              </a:solidFill>
              <a:latin typeface="Calibri"/>
              <a:ea typeface="Calibri"/>
              <a:cs typeface="Calibri"/>
              <a:sym typeface="Calibri"/>
            </a:endParaRPr>
          </a:p>
        </p:txBody>
      </p:sp>
      <p:sp>
        <p:nvSpPr>
          <p:cNvPr id="185" name="Google Shape;185;p111"/>
          <p:cNvSpPr txBox="1">
            <a:spLocks noGrp="1"/>
          </p:cNvSpPr>
          <p:nvPr>
            <p:ph type="title"/>
          </p:nvPr>
        </p:nvSpPr>
        <p:spPr>
          <a:xfrm>
            <a:off x="5172388" y="620347"/>
            <a:ext cx="3990848" cy="262701"/>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707" b="0" i="0">
                <a:solidFill>
                  <a:srgbClr val="383838"/>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6" name="Google Shape;186;p111"/>
          <p:cNvSpPr txBox="1">
            <a:spLocks noGrp="1"/>
          </p:cNvSpPr>
          <p:nvPr>
            <p:ph type="body" idx="1"/>
          </p:nvPr>
        </p:nvSpPr>
        <p:spPr>
          <a:xfrm>
            <a:off x="487680" y="1682496"/>
            <a:ext cx="4242816" cy="276999"/>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87" name="Google Shape;187;p111"/>
          <p:cNvSpPr txBox="1">
            <a:spLocks noGrp="1"/>
          </p:cNvSpPr>
          <p:nvPr>
            <p:ph type="body" idx="2"/>
          </p:nvPr>
        </p:nvSpPr>
        <p:spPr>
          <a:xfrm>
            <a:off x="5023104" y="1682496"/>
            <a:ext cx="4242816" cy="276999"/>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88" name="Google Shape;188;p111"/>
          <p:cNvSpPr txBox="1">
            <a:spLocks noGrp="1"/>
          </p:cNvSpPr>
          <p:nvPr>
            <p:ph type="ftr" idx="11"/>
          </p:nvPr>
        </p:nvSpPr>
        <p:spPr>
          <a:xfrm>
            <a:off x="3316224" y="6803137"/>
            <a:ext cx="3121152" cy="27699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9" name="Google Shape;189;p111"/>
          <p:cNvSpPr txBox="1">
            <a:spLocks noGrp="1"/>
          </p:cNvSpPr>
          <p:nvPr>
            <p:ph type="dt" idx="10"/>
          </p:nvPr>
        </p:nvSpPr>
        <p:spPr>
          <a:xfrm>
            <a:off x="487680" y="6803137"/>
            <a:ext cx="2243328"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0" name="Google Shape;190;p111"/>
          <p:cNvSpPr txBox="1">
            <a:spLocks noGrp="1"/>
          </p:cNvSpPr>
          <p:nvPr>
            <p:ph type="sldNum" idx="12"/>
          </p:nvPr>
        </p:nvSpPr>
        <p:spPr>
          <a:xfrm>
            <a:off x="7022592" y="6803137"/>
            <a:ext cx="2243328" cy="276999"/>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sz="1800">
              <a:latin typeface="Calibri"/>
              <a:ea typeface="Calibri"/>
              <a:cs typeface="Calibri"/>
              <a:sym typeface="Calibri"/>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91"/>
        <p:cNvGrpSpPr/>
        <p:nvPr/>
      </p:nvGrpSpPr>
      <p:grpSpPr>
        <a:xfrm>
          <a:off x="0" y="0"/>
          <a:ext cx="0" cy="0"/>
          <a:chOff x="0" y="0"/>
          <a:chExt cx="0" cy="0"/>
        </a:xfrm>
      </p:grpSpPr>
      <p:sp>
        <p:nvSpPr>
          <p:cNvPr id="192" name="Google Shape;192;p112"/>
          <p:cNvSpPr txBox="1">
            <a:spLocks noGrp="1"/>
          </p:cNvSpPr>
          <p:nvPr>
            <p:ph type="title"/>
          </p:nvPr>
        </p:nvSpPr>
        <p:spPr>
          <a:xfrm>
            <a:off x="5172388" y="620347"/>
            <a:ext cx="3990848" cy="262701"/>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707" b="0" i="0">
                <a:solidFill>
                  <a:srgbClr val="383838"/>
                </a:solidFill>
                <a:latin typeface="Helvetica Neue"/>
                <a:ea typeface="Helvetica Neue"/>
                <a:cs typeface="Helvetica Neue"/>
                <a:sym typeface="Helvetica Neu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3" name="Google Shape;193;p112"/>
          <p:cNvSpPr txBox="1">
            <a:spLocks noGrp="1"/>
          </p:cNvSpPr>
          <p:nvPr>
            <p:ph type="ftr" idx="11"/>
          </p:nvPr>
        </p:nvSpPr>
        <p:spPr>
          <a:xfrm>
            <a:off x="3316224" y="6803137"/>
            <a:ext cx="3121152" cy="27699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4" name="Google Shape;194;p112"/>
          <p:cNvSpPr txBox="1">
            <a:spLocks noGrp="1"/>
          </p:cNvSpPr>
          <p:nvPr>
            <p:ph type="dt" idx="10"/>
          </p:nvPr>
        </p:nvSpPr>
        <p:spPr>
          <a:xfrm>
            <a:off x="487680" y="6803137"/>
            <a:ext cx="2243328"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5" name="Google Shape;195;p112"/>
          <p:cNvSpPr txBox="1">
            <a:spLocks noGrp="1"/>
          </p:cNvSpPr>
          <p:nvPr>
            <p:ph type="sldNum" idx="12"/>
          </p:nvPr>
        </p:nvSpPr>
        <p:spPr>
          <a:xfrm>
            <a:off x="7022592" y="6803137"/>
            <a:ext cx="2243328" cy="276999"/>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sz="1800">
              <a:latin typeface="Calibri"/>
              <a:ea typeface="Calibri"/>
              <a:cs typeface="Calibri"/>
              <a:sym typeface="Calibri"/>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96"/>
        <p:cNvGrpSpPr/>
        <p:nvPr/>
      </p:nvGrpSpPr>
      <p:grpSpPr>
        <a:xfrm>
          <a:off x="0" y="0"/>
          <a:ext cx="0" cy="0"/>
          <a:chOff x="0" y="0"/>
          <a:chExt cx="0" cy="0"/>
        </a:xfrm>
      </p:grpSpPr>
      <p:sp>
        <p:nvSpPr>
          <p:cNvPr id="197" name="Google Shape;197;p113"/>
          <p:cNvSpPr txBox="1">
            <a:spLocks noGrp="1"/>
          </p:cNvSpPr>
          <p:nvPr>
            <p:ph type="ftr" idx="11"/>
          </p:nvPr>
        </p:nvSpPr>
        <p:spPr>
          <a:xfrm>
            <a:off x="3316224" y="6803137"/>
            <a:ext cx="3121152" cy="276999"/>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8" name="Google Shape;198;p113"/>
          <p:cNvSpPr txBox="1">
            <a:spLocks noGrp="1"/>
          </p:cNvSpPr>
          <p:nvPr>
            <p:ph type="dt" idx="10"/>
          </p:nvPr>
        </p:nvSpPr>
        <p:spPr>
          <a:xfrm>
            <a:off x="487680" y="6803137"/>
            <a:ext cx="2243328" cy="27699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9" name="Google Shape;199;p113"/>
          <p:cNvSpPr txBox="1">
            <a:spLocks noGrp="1"/>
          </p:cNvSpPr>
          <p:nvPr>
            <p:ph type="sldNum" idx="12"/>
          </p:nvPr>
        </p:nvSpPr>
        <p:spPr>
          <a:xfrm>
            <a:off x="7022592" y="6803137"/>
            <a:ext cx="2243328" cy="276999"/>
          </a:xfrm>
          <a:prstGeom prst="rect">
            <a:avLst/>
          </a:prstGeom>
          <a:noFill/>
          <a:ln>
            <a:noFill/>
          </a:ln>
        </p:spPr>
        <p:txBody>
          <a:bodyPr spcFirstLastPara="1" wrap="square" lIns="0" tIns="0" rIns="0" bIns="0" anchor="t" anchorCtr="0">
            <a:sp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rtl="0">
              <a:spcBef>
                <a:spcPts val="0"/>
              </a:spcBef>
              <a:spcAft>
                <a:spcPts val="0"/>
              </a:spcAft>
              <a:buNone/>
            </a:pPr>
            <a:fld id="{00000000-1234-1234-1234-123412341234}" type="slidenum">
              <a:rPr lang="en-US"/>
              <a:t>‹#›</a:t>
            </a:fld>
            <a:endParaRPr sz="1800">
              <a:latin typeface="Calibri"/>
              <a:ea typeface="Calibri"/>
              <a:cs typeface="Calibri"/>
              <a:sym typeface="Calibri"/>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06"/>
        <p:cNvGrpSpPr/>
        <p:nvPr/>
      </p:nvGrpSpPr>
      <p:grpSpPr>
        <a:xfrm>
          <a:off x="0" y="0"/>
          <a:ext cx="0" cy="0"/>
          <a:chOff x="0" y="0"/>
          <a:chExt cx="0" cy="0"/>
        </a:xfrm>
      </p:grpSpPr>
      <p:sp>
        <p:nvSpPr>
          <p:cNvPr id="207" name="Google Shape;207;p83"/>
          <p:cNvSpPr txBox="1">
            <a:spLocks noGrp="1"/>
          </p:cNvSpPr>
          <p:nvPr>
            <p:ph type="title"/>
          </p:nvPr>
        </p:nvSpPr>
        <p:spPr>
          <a:xfrm>
            <a:off x="487680" y="292947"/>
            <a:ext cx="8778240" cy="12192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08" name="Google Shape;208;p83"/>
          <p:cNvSpPr txBox="1">
            <a:spLocks noGrp="1"/>
          </p:cNvSpPr>
          <p:nvPr>
            <p:ph type="body" idx="1"/>
          </p:nvPr>
        </p:nvSpPr>
        <p:spPr>
          <a:xfrm>
            <a:off x="487680" y="1706884"/>
            <a:ext cx="8778240" cy="4827694"/>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9" name="Google Shape;209;p83"/>
          <p:cNvSpPr txBox="1">
            <a:spLocks noGrp="1"/>
          </p:cNvSpPr>
          <p:nvPr>
            <p:ph type="dt" idx="10"/>
          </p:nvPr>
        </p:nvSpPr>
        <p:spPr>
          <a:xfrm>
            <a:off x="487680" y="6780111"/>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0" name="Google Shape;210;p83"/>
          <p:cNvSpPr txBox="1">
            <a:spLocks noGrp="1"/>
          </p:cNvSpPr>
          <p:nvPr>
            <p:ph type="ftr" idx="11"/>
          </p:nvPr>
        </p:nvSpPr>
        <p:spPr>
          <a:xfrm>
            <a:off x="3332480" y="6780111"/>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1" name="Google Shape;211;p83"/>
          <p:cNvSpPr txBox="1">
            <a:spLocks noGrp="1"/>
          </p:cNvSpPr>
          <p:nvPr>
            <p:ph type="sldNum" idx="12"/>
          </p:nvPr>
        </p:nvSpPr>
        <p:spPr>
          <a:xfrm>
            <a:off x="6990080" y="6780111"/>
            <a:ext cx="2275840" cy="389467"/>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960">
                <a:solidFill>
                  <a:srgbClr val="888888"/>
                </a:solidFill>
                <a:latin typeface="Calibri"/>
                <a:ea typeface="Calibri"/>
                <a:cs typeface="Calibri"/>
                <a:sym typeface="Calibri"/>
              </a:defRPr>
            </a:lvl1pPr>
            <a:lvl2pPr marL="0" marR="0" lvl="1" indent="0" algn="r">
              <a:spcBef>
                <a:spcPts val="0"/>
              </a:spcBef>
              <a:buNone/>
              <a:defRPr sz="960">
                <a:solidFill>
                  <a:srgbClr val="888888"/>
                </a:solidFill>
                <a:latin typeface="Calibri"/>
                <a:ea typeface="Calibri"/>
                <a:cs typeface="Calibri"/>
                <a:sym typeface="Calibri"/>
              </a:defRPr>
            </a:lvl2pPr>
            <a:lvl3pPr marL="0" marR="0" lvl="2" indent="0" algn="r">
              <a:spcBef>
                <a:spcPts val="0"/>
              </a:spcBef>
              <a:buNone/>
              <a:defRPr sz="960">
                <a:solidFill>
                  <a:srgbClr val="888888"/>
                </a:solidFill>
                <a:latin typeface="Calibri"/>
                <a:ea typeface="Calibri"/>
                <a:cs typeface="Calibri"/>
                <a:sym typeface="Calibri"/>
              </a:defRPr>
            </a:lvl3pPr>
            <a:lvl4pPr marL="0" marR="0" lvl="3" indent="0" algn="r">
              <a:spcBef>
                <a:spcPts val="0"/>
              </a:spcBef>
              <a:buNone/>
              <a:defRPr sz="960">
                <a:solidFill>
                  <a:srgbClr val="888888"/>
                </a:solidFill>
                <a:latin typeface="Calibri"/>
                <a:ea typeface="Calibri"/>
                <a:cs typeface="Calibri"/>
                <a:sym typeface="Calibri"/>
              </a:defRPr>
            </a:lvl4pPr>
            <a:lvl5pPr marL="0" marR="0" lvl="4" indent="0" algn="r">
              <a:spcBef>
                <a:spcPts val="0"/>
              </a:spcBef>
              <a:buNone/>
              <a:defRPr sz="960">
                <a:solidFill>
                  <a:srgbClr val="888888"/>
                </a:solidFill>
                <a:latin typeface="Calibri"/>
                <a:ea typeface="Calibri"/>
                <a:cs typeface="Calibri"/>
                <a:sym typeface="Calibri"/>
              </a:defRPr>
            </a:lvl5pPr>
            <a:lvl6pPr marL="0" marR="0" lvl="5" indent="0" algn="r">
              <a:spcBef>
                <a:spcPts val="0"/>
              </a:spcBef>
              <a:buNone/>
              <a:defRPr sz="960">
                <a:solidFill>
                  <a:srgbClr val="888888"/>
                </a:solidFill>
                <a:latin typeface="Calibri"/>
                <a:ea typeface="Calibri"/>
                <a:cs typeface="Calibri"/>
                <a:sym typeface="Calibri"/>
              </a:defRPr>
            </a:lvl6pPr>
            <a:lvl7pPr marL="0" marR="0" lvl="6" indent="0" algn="r">
              <a:spcBef>
                <a:spcPts val="0"/>
              </a:spcBef>
              <a:buNone/>
              <a:defRPr sz="960">
                <a:solidFill>
                  <a:srgbClr val="888888"/>
                </a:solidFill>
                <a:latin typeface="Calibri"/>
                <a:ea typeface="Calibri"/>
                <a:cs typeface="Calibri"/>
                <a:sym typeface="Calibri"/>
              </a:defRPr>
            </a:lvl7pPr>
            <a:lvl8pPr marL="0" marR="0" lvl="7" indent="0" algn="r">
              <a:spcBef>
                <a:spcPts val="0"/>
              </a:spcBef>
              <a:buNone/>
              <a:defRPr sz="960">
                <a:solidFill>
                  <a:srgbClr val="888888"/>
                </a:solidFill>
                <a:latin typeface="Calibri"/>
                <a:ea typeface="Calibri"/>
                <a:cs typeface="Calibri"/>
                <a:sym typeface="Calibri"/>
              </a:defRPr>
            </a:lvl8pPr>
            <a:lvl9pPr marL="0" marR="0" lvl="8" indent="0" algn="r">
              <a:spcBef>
                <a:spcPts val="0"/>
              </a:spcBef>
              <a:buNone/>
              <a:defRPr sz="96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2"/>
        <p:cNvGrpSpPr/>
        <p:nvPr/>
      </p:nvGrpSpPr>
      <p:grpSpPr>
        <a:xfrm>
          <a:off x="0" y="0"/>
          <a:ext cx="0" cy="0"/>
          <a:chOff x="0" y="0"/>
          <a:chExt cx="0" cy="0"/>
        </a:xfrm>
      </p:grpSpPr>
      <p:sp>
        <p:nvSpPr>
          <p:cNvPr id="213" name="Google Shape;213;p84"/>
          <p:cNvSpPr txBox="1">
            <a:spLocks noGrp="1"/>
          </p:cNvSpPr>
          <p:nvPr>
            <p:ph type="dt" idx="10"/>
          </p:nvPr>
        </p:nvSpPr>
        <p:spPr>
          <a:xfrm>
            <a:off x="487680" y="6780111"/>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4" name="Google Shape;214;p84"/>
          <p:cNvSpPr txBox="1">
            <a:spLocks noGrp="1"/>
          </p:cNvSpPr>
          <p:nvPr>
            <p:ph type="ftr" idx="11"/>
          </p:nvPr>
        </p:nvSpPr>
        <p:spPr>
          <a:xfrm>
            <a:off x="3332480" y="6780111"/>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5" name="Google Shape;215;p84"/>
          <p:cNvSpPr txBox="1">
            <a:spLocks noGrp="1"/>
          </p:cNvSpPr>
          <p:nvPr>
            <p:ph type="sldNum" idx="12"/>
          </p:nvPr>
        </p:nvSpPr>
        <p:spPr>
          <a:xfrm>
            <a:off x="6990080" y="6780111"/>
            <a:ext cx="2275840" cy="389467"/>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960">
                <a:solidFill>
                  <a:srgbClr val="888888"/>
                </a:solidFill>
                <a:latin typeface="Calibri"/>
                <a:ea typeface="Calibri"/>
                <a:cs typeface="Calibri"/>
                <a:sym typeface="Calibri"/>
              </a:defRPr>
            </a:lvl1pPr>
            <a:lvl2pPr marL="0" marR="0" lvl="1" indent="0" algn="r">
              <a:spcBef>
                <a:spcPts val="0"/>
              </a:spcBef>
              <a:buNone/>
              <a:defRPr sz="960">
                <a:solidFill>
                  <a:srgbClr val="888888"/>
                </a:solidFill>
                <a:latin typeface="Calibri"/>
                <a:ea typeface="Calibri"/>
                <a:cs typeface="Calibri"/>
                <a:sym typeface="Calibri"/>
              </a:defRPr>
            </a:lvl2pPr>
            <a:lvl3pPr marL="0" marR="0" lvl="2" indent="0" algn="r">
              <a:spcBef>
                <a:spcPts val="0"/>
              </a:spcBef>
              <a:buNone/>
              <a:defRPr sz="960">
                <a:solidFill>
                  <a:srgbClr val="888888"/>
                </a:solidFill>
                <a:latin typeface="Calibri"/>
                <a:ea typeface="Calibri"/>
                <a:cs typeface="Calibri"/>
                <a:sym typeface="Calibri"/>
              </a:defRPr>
            </a:lvl3pPr>
            <a:lvl4pPr marL="0" marR="0" lvl="3" indent="0" algn="r">
              <a:spcBef>
                <a:spcPts val="0"/>
              </a:spcBef>
              <a:buNone/>
              <a:defRPr sz="960">
                <a:solidFill>
                  <a:srgbClr val="888888"/>
                </a:solidFill>
                <a:latin typeface="Calibri"/>
                <a:ea typeface="Calibri"/>
                <a:cs typeface="Calibri"/>
                <a:sym typeface="Calibri"/>
              </a:defRPr>
            </a:lvl4pPr>
            <a:lvl5pPr marL="0" marR="0" lvl="4" indent="0" algn="r">
              <a:spcBef>
                <a:spcPts val="0"/>
              </a:spcBef>
              <a:buNone/>
              <a:defRPr sz="960">
                <a:solidFill>
                  <a:srgbClr val="888888"/>
                </a:solidFill>
                <a:latin typeface="Calibri"/>
                <a:ea typeface="Calibri"/>
                <a:cs typeface="Calibri"/>
                <a:sym typeface="Calibri"/>
              </a:defRPr>
            </a:lvl5pPr>
            <a:lvl6pPr marL="0" marR="0" lvl="5" indent="0" algn="r">
              <a:spcBef>
                <a:spcPts val="0"/>
              </a:spcBef>
              <a:buNone/>
              <a:defRPr sz="960">
                <a:solidFill>
                  <a:srgbClr val="888888"/>
                </a:solidFill>
                <a:latin typeface="Calibri"/>
                <a:ea typeface="Calibri"/>
                <a:cs typeface="Calibri"/>
                <a:sym typeface="Calibri"/>
              </a:defRPr>
            </a:lvl6pPr>
            <a:lvl7pPr marL="0" marR="0" lvl="6" indent="0" algn="r">
              <a:spcBef>
                <a:spcPts val="0"/>
              </a:spcBef>
              <a:buNone/>
              <a:defRPr sz="960">
                <a:solidFill>
                  <a:srgbClr val="888888"/>
                </a:solidFill>
                <a:latin typeface="Calibri"/>
                <a:ea typeface="Calibri"/>
                <a:cs typeface="Calibri"/>
                <a:sym typeface="Calibri"/>
              </a:defRPr>
            </a:lvl7pPr>
            <a:lvl8pPr marL="0" marR="0" lvl="7" indent="0" algn="r">
              <a:spcBef>
                <a:spcPts val="0"/>
              </a:spcBef>
              <a:buNone/>
              <a:defRPr sz="960">
                <a:solidFill>
                  <a:srgbClr val="888888"/>
                </a:solidFill>
                <a:latin typeface="Calibri"/>
                <a:ea typeface="Calibri"/>
                <a:cs typeface="Calibri"/>
                <a:sym typeface="Calibri"/>
              </a:defRPr>
            </a:lvl8pPr>
            <a:lvl9pPr marL="0" marR="0" lvl="8" indent="0" algn="r">
              <a:spcBef>
                <a:spcPts val="0"/>
              </a:spcBef>
              <a:buNone/>
              <a:defRPr sz="96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0"/>
        <p:cNvGrpSpPr/>
        <p:nvPr/>
      </p:nvGrpSpPr>
      <p:grpSpPr>
        <a:xfrm>
          <a:off x="0" y="0"/>
          <a:ext cx="0" cy="0"/>
          <a:chOff x="0" y="0"/>
          <a:chExt cx="0" cy="0"/>
        </a:xfrm>
      </p:grpSpPr>
      <p:sp>
        <p:nvSpPr>
          <p:cNvPr id="31" name="Google Shape;31;p8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8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 name="Google Shape;33;p8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8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8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6"/>
        <p:cNvGrpSpPr/>
        <p:nvPr/>
      </p:nvGrpSpPr>
      <p:grpSpPr>
        <a:xfrm>
          <a:off x="0" y="0"/>
          <a:ext cx="0" cy="0"/>
          <a:chOff x="0" y="0"/>
          <a:chExt cx="0" cy="0"/>
        </a:xfrm>
      </p:grpSpPr>
      <p:sp>
        <p:nvSpPr>
          <p:cNvPr id="217" name="Google Shape;217;p101"/>
          <p:cNvSpPr txBox="1">
            <a:spLocks noGrp="1"/>
          </p:cNvSpPr>
          <p:nvPr>
            <p:ph type="ctrTitle"/>
          </p:nvPr>
        </p:nvSpPr>
        <p:spPr>
          <a:xfrm>
            <a:off x="731520" y="2272462"/>
            <a:ext cx="8290560" cy="156802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8" name="Google Shape;218;p101"/>
          <p:cNvSpPr txBox="1">
            <a:spLocks noGrp="1"/>
          </p:cNvSpPr>
          <p:nvPr>
            <p:ph type="subTitle" idx="1"/>
          </p:nvPr>
        </p:nvSpPr>
        <p:spPr>
          <a:xfrm>
            <a:off x="1463040" y="4145280"/>
            <a:ext cx="6827520" cy="1869440"/>
          </a:xfrm>
          <a:prstGeom prst="rect">
            <a:avLst/>
          </a:prstGeom>
          <a:noFill/>
          <a:ln>
            <a:noFill/>
          </a:ln>
        </p:spPr>
        <p:txBody>
          <a:bodyPr spcFirstLastPara="1" wrap="square" lIns="91425" tIns="45700" rIns="91425" bIns="45700" anchor="t" anchorCtr="0">
            <a:noAutofit/>
          </a:bodyPr>
          <a:lstStyle>
            <a:lvl1pPr lvl="0" algn="ctr">
              <a:spcBef>
                <a:spcPts val="512"/>
              </a:spcBef>
              <a:spcAft>
                <a:spcPts val="0"/>
              </a:spcAft>
              <a:buClr>
                <a:srgbClr val="888888"/>
              </a:buClr>
              <a:buSzPts val="2560"/>
              <a:buNone/>
              <a:defRPr>
                <a:solidFill>
                  <a:srgbClr val="888888"/>
                </a:solidFill>
              </a:defRPr>
            </a:lvl1pPr>
            <a:lvl2pPr lvl="1" algn="ctr">
              <a:spcBef>
                <a:spcPts val="448"/>
              </a:spcBef>
              <a:spcAft>
                <a:spcPts val="0"/>
              </a:spcAft>
              <a:buClr>
                <a:srgbClr val="888888"/>
              </a:buClr>
              <a:buSzPts val="2240"/>
              <a:buNone/>
              <a:defRPr>
                <a:solidFill>
                  <a:srgbClr val="888888"/>
                </a:solidFill>
              </a:defRPr>
            </a:lvl2pPr>
            <a:lvl3pPr lvl="2" algn="ctr">
              <a:spcBef>
                <a:spcPts val="360"/>
              </a:spcBef>
              <a:spcAft>
                <a:spcPts val="0"/>
              </a:spcAft>
              <a:buClr>
                <a:srgbClr val="888888"/>
              </a:buClr>
              <a:buSzPts val="1800"/>
              <a:buNone/>
              <a:defRPr>
                <a:solidFill>
                  <a:srgbClr val="888888"/>
                </a:solidFill>
              </a:defRPr>
            </a:lvl3pPr>
            <a:lvl4pPr lvl="3" algn="ctr">
              <a:spcBef>
                <a:spcPts val="320"/>
              </a:spcBef>
              <a:spcAft>
                <a:spcPts val="0"/>
              </a:spcAft>
              <a:buClr>
                <a:srgbClr val="888888"/>
              </a:buClr>
              <a:buSzPts val="1600"/>
              <a:buNone/>
              <a:defRPr>
                <a:solidFill>
                  <a:srgbClr val="888888"/>
                </a:solidFill>
              </a:defRPr>
            </a:lvl4pPr>
            <a:lvl5pPr lvl="4" algn="ctr">
              <a:spcBef>
                <a:spcPts val="320"/>
              </a:spcBef>
              <a:spcAft>
                <a:spcPts val="0"/>
              </a:spcAft>
              <a:buClr>
                <a:srgbClr val="888888"/>
              </a:buClr>
              <a:buSzPts val="1600"/>
              <a:buNone/>
              <a:defRPr>
                <a:solidFill>
                  <a:srgbClr val="888888"/>
                </a:solidFill>
              </a:defRPr>
            </a:lvl5pPr>
            <a:lvl6pPr lvl="5" algn="ctr">
              <a:spcBef>
                <a:spcPts val="320"/>
              </a:spcBef>
              <a:spcAft>
                <a:spcPts val="0"/>
              </a:spcAft>
              <a:buClr>
                <a:srgbClr val="888888"/>
              </a:buClr>
              <a:buSzPts val="1600"/>
              <a:buNone/>
              <a:defRPr>
                <a:solidFill>
                  <a:srgbClr val="888888"/>
                </a:solidFill>
              </a:defRPr>
            </a:lvl6pPr>
            <a:lvl7pPr lvl="6" algn="ctr">
              <a:spcBef>
                <a:spcPts val="320"/>
              </a:spcBef>
              <a:spcAft>
                <a:spcPts val="0"/>
              </a:spcAft>
              <a:buClr>
                <a:srgbClr val="888888"/>
              </a:buClr>
              <a:buSzPts val="1600"/>
              <a:buNone/>
              <a:defRPr>
                <a:solidFill>
                  <a:srgbClr val="888888"/>
                </a:solidFill>
              </a:defRPr>
            </a:lvl7pPr>
            <a:lvl8pPr lvl="7" algn="ctr">
              <a:spcBef>
                <a:spcPts val="320"/>
              </a:spcBef>
              <a:spcAft>
                <a:spcPts val="0"/>
              </a:spcAft>
              <a:buClr>
                <a:srgbClr val="888888"/>
              </a:buClr>
              <a:buSzPts val="1600"/>
              <a:buNone/>
              <a:defRPr>
                <a:solidFill>
                  <a:srgbClr val="888888"/>
                </a:solidFill>
              </a:defRPr>
            </a:lvl8pPr>
            <a:lvl9pPr lvl="8" algn="ctr">
              <a:spcBef>
                <a:spcPts val="320"/>
              </a:spcBef>
              <a:spcAft>
                <a:spcPts val="0"/>
              </a:spcAft>
              <a:buClr>
                <a:srgbClr val="888888"/>
              </a:buClr>
              <a:buSzPts val="1600"/>
              <a:buNone/>
              <a:defRPr>
                <a:solidFill>
                  <a:srgbClr val="888888"/>
                </a:solidFill>
              </a:defRPr>
            </a:lvl9pPr>
          </a:lstStyle>
          <a:p>
            <a:endParaRPr/>
          </a:p>
        </p:txBody>
      </p:sp>
      <p:sp>
        <p:nvSpPr>
          <p:cNvPr id="219" name="Google Shape;219;p101"/>
          <p:cNvSpPr txBox="1">
            <a:spLocks noGrp="1"/>
          </p:cNvSpPr>
          <p:nvPr>
            <p:ph type="dt" idx="10"/>
          </p:nvPr>
        </p:nvSpPr>
        <p:spPr>
          <a:xfrm>
            <a:off x="487680" y="6780111"/>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0" name="Google Shape;220;p101"/>
          <p:cNvSpPr txBox="1">
            <a:spLocks noGrp="1"/>
          </p:cNvSpPr>
          <p:nvPr>
            <p:ph type="ftr" idx="11"/>
          </p:nvPr>
        </p:nvSpPr>
        <p:spPr>
          <a:xfrm>
            <a:off x="3332480" y="6780111"/>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1" name="Google Shape;221;p101"/>
          <p:cNvSpPr txBox="1">
            <a:spLocks noGrp="1"/>
          </p:cNvSpPr>
          <p:nvPr>
            <p:ph type="sldNum" idx="12"/>
          </p:nvPr>
        </p:nvSpPr>
        <p:spPr>
          <a:xfrm>
            <a:off x="6990080" y="6780111"/>
            <a:ext cx="2275840" cy="389467"/>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960">
                <a:solidFill>
                  <a:srgbClr val="888888"/>
                </a:solidFill>
                <a:latin typeface="Calibri"/>
                <a:ea typeface="Calibri"/>
                <a:cs typeface="Calibri"/>
                <a:sym typeface="Calibri"/>
              </a:defRPr>
            </a:lvl1pPr>
            <a:lvl2pPr marL="0" marR="0" lvl="1" indent="0" algn="r">
              <a:spcBef>
                <a:spcPts val="0"/>
              </a:spcBef>
              <a:buNone/>
              <a:defRPr sz="960">
                <a:solidFill>
                  <a:srgbClr val="888888"/>
                </a:solidFill>
                <a:latin typeface="Calibri"/>
                <a:ea typeface="Calibri"/>
                <a:cs typeface="Calibri"/>
                <a:sym typeface="Calibri"/>
              </a:defRPr>
            </a:lvl2pPr>
            <a:lvl3pPr marL="0" marR="0" lvl="2" indent="0" algn="r">
              <a:spcBef>
                <a:spcPts val="0"/>
              </a:spcBef>
              <a:buNone/>
              <a:defRPr sz="960">
                <a:solidFill>
                  <a:srgbClr val="888888"/>
                </a:solidFill>
                <a:latin typeface="Calibri"/>
                <a:ea typeface="Calibri"/>
                <a:cs typeface="Calibri"/>
                <a:sym typeface="Calibri"/>
              </a:defRPr>
            </a:lvl3pPr>
            <a:lvl4pPr marL="0" marR="0" lvl="3" indent="0" algn="r">
              <a:spcBef>
                <a:spcPts val="0"/>
              </a:spcBef>
              <a:buNone/>
              <a:defRPr sz="960">
                <a:solidFill>
                  <a:srgbClr val="888888"/>
                </a:solidFill>
                <a:latin typeface="Calibri"/>
                <a:ea typeface="Calibri"/>
                <a:cs typeface="Calibri"/>
                <a:sym typeface="Calibri"/>
              </a:defRPr>
            </a:lvl4pPr>
            <a:lvl5pPr marL="0" marR="0" lvl="4" indent="0" algn="r">
              <a:spcBef>
                <a:spcPts val="0"/>
              </a:spcBef>
              <a:buNone/>
              <a:defRPr sz="960">
                <a:solidFill>
                  <a:srgbClr val="888888"/>
                </a:solidFill>
                <a:latin typeface="Calibri"/>
                <a:ea typeface="Calibri"/>
                <a:cs typeface="Calibri"/>
                <a:sym typeface="Calibri"/>
              </a:defRPr>
            </a:lvl5pPr>
            <a:lvl6pPr marL="0" marR="0" lvl="5" indent="0" algn="r">
              <a:spcBef>
                <a:spcPts val="0"/>
              </a:spcBef>
              <a:buNone/>
              <a:defRPr sz="960">
                <a:solidFill>
                  <a:srgbClr val="888888"/>
                </a:solidFill>
                <a:latin typeface="Calibri"/>
                <a:ea typeface="Calibri"/>
                <a:cs typeface="Calibri"/>
                <a:sym typeface="Calibri"/>
              </a:defRPr>
            </a:lvl6pPr>
            <a:lvl7pPr marL="0" marR="0" lvl="6" indent="0" algn="r">
              <a:spcBef>
                <a:spcPts val="0"/>
              </a:spcBef>
              <a:buNone/>
              <a:defRPr sz="960">
                <a:solidFill>
                  <a:srgbClr val="888888"/>
                </a:solidFill>
                <a:latin typeface="Calibri"/>
                <a:ea typeface="Calibri"/>
                <a:cs typeface="Calibri"/>
                <a:sym typeface="Calibri"/>
              </a:defRPr>
            </a:lvl7pPr>
            <a:lvl8pPr marL="0" marR="0" lvl="7" indent="0" algn="r">
              <a:spcBef>
                <a:spcPts val="0"/>
              </a:spcBef>
              <a:buNone/>
              <a:defRPr sz="960">
                <a:solidFill>
                  <a:srgbClr val="888888"/>
                </a:solidFill>
                <a:latin typeface="Calibri"/>
                <a:ea typeface="Calibri"/>
                <a:cs typeface="Calibri"/>
                <a:sym typeface="Calibri"/>
              </a:defRPr>
            </a:lvl8pPr>
            <a:lvl9pPr marL="0" marR="0" lvl="8" indent="0" algn="r">
              <a:spcBef>
                <a:spcPts val="0"/>
              </a:spcBef>
              <a:buNone/>
              <a:defRPr sz="96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2"/>
        <p:cNvGrpSpPr/>
        <p:nvPr/>
      </p:nvGrpSpPr>
      <p:grpSpPr>
        <a:xfrm>
          <a:off x="0" y="0"/>
          <a:ext cx="0" cy="0"/>
          <a:chOff x="0" y="0"/>
          <a:chExt cx="0" cy="0"/>
        </a:xfrm>
      </p:grpSpPr>
      <p:sp>
        <p:nvSpPr>
          <p:cNvPr id="223" name="Google Shape;223;p102"/>
          <p:cNvSpPr txBox="1">
            <a:spLocks noGrp="1"/>
          </p:cNvSpPr>
          <p:nvPr>
            <p:ph type="title"/>
          </p:nvPr>
        </p:nvSpPr>
        <p:spPr>
          <a:xfrm>
            <a:off x="770467" y="4700701"/>
            <a:ext cx="8290560" cy="1452880"/>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32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24" name="Google Shape;224;p102"/>
          <p:cNvSpPr txBox="1">
            <a:spLocks noGrp="1"/>
          </p:cNvSpPr>
          <p:nvPr>
            <p:ph type="body" idx="1"/>
          </p:nvPr>
        </p:nvSpPr>
        <p:spPr>
          <a:xfrm>
            <a:off x="770467" y="3100499"/>
            <a:ext cx="8290560" cy="1600199"/>
          </a:xfrm>
          <a:prstGeom prst="rect">
            <a:avLst/>
          </a:prstGeom>
          <a:noFill/>
          <a:ln>
            <a:noFill/>
          </a:ln>
        </p:spPr>
        <p:txBody>
          <a:bodyPr spcFirstLastPara="1" wrap="square" lIns="91425" tIns="45700" rIns="91425" bIns="45700" anchor="b" anchorCtr="0">
            <a:noAutofit/>
          </a:bodyPr>
          <a:lstStyle>
            <a:lvl1pPr marL="457200" lvl="0" indent="-228600" algn="l">
              <a:spcBef>
                <a:spcPts val="320"/>
              </a:spcBef>
              <a:spcAft>
                <a:spcPts val="0"/>
              </a:spcAft>
              <a:buClr>
                <a:srgbClr val="888888"/>
              </a:buClr>
              <a:buSzPts val="1600"/>
              <a:buNone/>
              <a:defRPr sz="1600">
                <a:solidFill>
                  <a:srgbClr val="888888"/>
                </a:solidFill>
              </a:defRPr>
            </a:lvl1pPr>
            <a:lvl2pPr marL="914400" lvl="1" indent="-228600" algn="l">
              <a:spcBef>
                <a:spcPts val="288"/>
              </a:spcBef>
              <a:spcAft>
                <a:spcPts val="0"/>
              </a:spcAft>
              <a:buClr>
                <a:srgbClr val="888888"/>
              </a:buClr>
              <a:buSzPts val="1441"/>
              <a:buNone/>
              <a:defRPr sz="1441">
                <a:solidFill>
                  <a:srgbClr val="888888"/>
                </a:solidFill>
              </a:defRPr>
            </a:lvl2pPr>
            <a:lvl3pPr marL="1371600" lvl="2" indent="-228600" algn="l">
              <a:spcBef>
                <a:spcPts val="256"/>
              </a:spcBef>
              <a:spcAft>
                <a:spcPts val="0"/>
              </a:spcAft>
              <a:buClr>
                <a:srgbClr val="888888"/>
              </a:buClr>
              <a:buSzPts val="1280"/>
              <a:buNone/>
              <a:defRPr sz="1280">
                <a:solidFill>
                  <a:srgbClr val="888888"/>
                </a:solidFill>
              </a:defRPr>
            </a:lvl3pPr>
            <a:lvl4pPr marL="1828800" lvl="3" indent="-228600" algn="l">
              <a:spcBef>
                <a:spcPts val="224"/>
              </a:spcBef>
              <a:spcAft>
                <a:spcPts val="0"/>
              </a:spcAft>
              <a:buClr>
                <a:srgbClr val="888888"/>
              </a:buClr>
              <a:buSzPts val="1121"/>
              <a:buNone/>
              <a:defRPr sz="1121">
                <a:solidFill>
                  <a:srgbClr val="888888"/>
                </a:solidFill>
              </a:defRPr>
            </a:lvl4pPr>
            <a:lvl5pPr marL="2286000" lvl="4" indent="-228600" algn="l">
              <a:spcBef>
                <a:spcPts val="224"/>
              </a:spcBef>
              <a:spcAft>
                <a:spcPts val="0"/>
              </a:spcAft>
              <a:buClr>
                <a:srgbClr val="888888"/>
              </a:buClr>
              <a:buSzPts val="1121"/>
              <a:buNone/>
              <a:defRPr sz="1121">
                <a:solidFill>
                  <a:srgbClr val="888888"/>
                </a:solidFill>
              </a:defRPr>
            </a:lvl5pPr>
            <a:lvl6pPr marL="2743200" lvl="5" indent="-228600" algn="l">
              <a:spcBef>
                <a:spcPts val="224"/>
              </a:spcBef>
              <a:spcAft>
                <a:spcPts val="0"/>
              </a:spcAft>
              <a:buClr>
                <a:srgbClr val="888888"/>
              </a:buClr>
              <a:buSzPts val="1121"/>
              <a:buNone/>
              <a:defRPr sz="1121">
                <a:solidFill>
                  <a:srgbClr val="888888"/>
                </a:solidFill>
              </a:defRPr>
            </a:lvl6pPr>
            <a:lvl7pPr marL="3200400" lvl="6" indent="-228600" algn="l">
              <a:spcBef>
                <a:spcPts val="224"/>
              </a:spcBef>
              <a:spcAft>
                <a:spcPts val="0"/>
              </a:spcAft>
              <a:buClr>
                <a:srgbClr val="888888"/>
              </a:buClr>
              <a:buSzPts val="1121"/>
              <a:buNone/>
              <a:defRPr sz="1121">
                <a:solidFill>
                  <a:srgbClr val="888888"/>
                </a:solidFill>
              </a:defRPr>
            </a:lvl7pPr>
            <a:lvl8pPr marL="3657600" lvl="7" indent="-228600" algn="l">
              <a:spcBef>
                <a:spcPts val="224"/>
              </a:spcBef>
              <a:spcAft>
                <a:spcPts val="0"/>
              </a:spcAft>
              <a:buClr>
                <a:srgbClr val="888888"/>
              </a:buClr>
              <a:buSzPts val="1121"/>
              <a:buNone/>
              <a:defRPr sz="1121">
                <a:solidFill>
                  <a:srgbClr val="888888"/>
                </a:solidFill>
              </a:defRPr>
            </a:lvl8pPr>
            <a:lvl9pPr marL="4114800" lvl="8" indent="-228600" algn="l">
              <a:spcBef>
                <a:spcPts val="224"/>
              </a:spcBef>
              <a:spcAft>
                <a:spcPts val="0"/>
              </a:spcAft>
              <a:buClr>
                <a:srgbClr val="888888"/>
              </a:buClr>
              <a:buSzPts val="1121"/>
              <a:buNone/>
              <a:defRPr sz="1121">
                <a:solidFill>
                  <a:srgbClr val="888888"/>
                </a:solidFill>
              </a:defRPr>
            </a:lvl9pPr>
          </a:lstStyle>
          <a:p>
            <a:endParaRPr/>
          </a:p>
        </p:txBody>
      </p:sp>
      <p:sp>
        <p:nvSpPr>
          <p:cNvPr id="225" name="Google Shape;225;p102"/>
          <p:cNvSpPr txBox="1">
            <a:spLocks noGrp="1"/>
          </p:cNvSpPr>
          <p:nvPr>
            <p:ph type="dt" idx="10"/>
          </p:nvPr>
        </p:nvSpPr>
        <p:spPr>
          <a:xfrm>
            <a:off x="487680" y="6780111"/>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6" name="Google Shape;226;p102"/>
          <p:cNvSpPr txBox="1">
            <a:spLocks noGrp="1"/>
          </p:cNvSpPr>
          <p:nvPr>
            <p:ph type="ftr" idx="11"/>
          </p:nvPr>
        </p:nvSpPr>
        <p:spPr>
          <a:xfrm>
            <a:off x="3332480" y="6780111"/>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7" name="Google Shape;227;p102"/>
          <p:cNvSpPr txBox="1">
            <a:spLocks noGrp="1"/>
          </p:cNvSpPr>
          <p:nvPr>
            <p:ph type="sldNum" idx="12"/>
          </p:nvPr>
        </p:nvSpPr>
        <p:spPr>
          <a:xfrm>
            <a:off x="6990080" y="6780111"/>
            <a:ext cx="2275840" cy="389467"/>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960">
                <a:solidFill>
                  <a:srgbClr val="888888"/>
                </a:solidFill>
                <a:latin typeface="Calibri"/>
                <a:ea typeface="Calibri"/>
                <a:cs typeface="Calibri"/>
                <a:sym typeface="Calibri"/>
              </a:defRPr>
            </a:lvl1pPr>
            <a:lvl2pPr marL="0" marR="0" lvl="1" indent="0" algn="r">
              <a:spcBef>
                <a:spcPts val="0"/>
              </a:spcBef>
              <a:buNone/>
              <a:defRPr sz="960">
                <a:solidFill>
                  <a:srgbClr val="888888"/>
                </a:solidFill>
                <a:latin typeface="Calibri"/>
                <a:ea typeface="Calibri"/>
                <a:cs typeface="Calibri"/>
                <a:sym typeface="Calibri"/>
              </a:defRPr>
            </a:lvl2pPr>
            <a:lvl3pPr marL="0" marR="0" lvl="2" indent="0" algn="r">
              <a:spcBef>
                <a:spcPts val="0"/>
              </a:spcBef>
              <a:buNone/>
              <a:defRPr sz="960">
                <a:solidFill>
                  <a:srgbClr val="888888"/>
                </a:solidFill>
                <a:latin typeface="Calibri"/>
                <a:ea typeface="Calibri"/>
                <a:cs typeface="Calibri"/>
                <a:sym typeface="Calibri"/>
              </a:defRPr>
            </a:lvl3pPr>
            <a:lvl4pPr marL="0" marR="0" lvl="3" indent="0" algn="r">
              <a:spcBef>
                <a:spcPts val="0"/>
              </a:spcBef>
              <a:buNone/>
              <a:defRPr sz="960">
                <a:solidFill>
                  <a:srgbClr val="888888"/>
                </a:solidFill>
                <a:latin typeface="Calibri"/>
                <a:ea typeface="Calibri"/>
                <a:cs typeface="Calibri"/>
                <a:sym typeface="Calibri"/>
              </a:defRPr>
            </a:lvl4pPr>
            <a:lvl5pPr marL="0" marR="0" lvl="4" indent="0" algn="r">
              <a:spcBef>
                <a:spcPts val="0"/>
              </a:spcBef>
              <a:buNone/>
              <a:defRPr sz="960">
                <a:solidFill>
                  <a:srgbClr val="888888"/>
                </a:solidFill>
                <a:latin typeface="Calibri"/>
                <a:ea typeface="Calibri"/>
                <a:cs typeface="Calibri"/>
                <a:sym typeface="Calibri"/>
              </a:defRPr>
            </a:lvl5pPr>
            <a:lvl6pPr marL="0" marR="0" lvl="5" indent="0" algn="r">
              <a:spcBef>
                <a:spcPts val="0"/>
              </a:spcBef>
              <a:buNone/>
              <a:defRPr sz="960">
                <a:solidFill>
                  <a:srgbClr val="888888"/>
                </a:solidFill>
                <a:latin typeface="Calibri"/>
                <a:ea typeface="Calibri"/>
                <a:cs typeface="Calibri"/>
                <a:sym typeface="Calibri"/>
              </a:defRPr>
            </a:lvl6pPr>
            <a:lvl7pPr marL="0" marR="0" lvl="6" indent="0" algn="r">
              <a:spcBef>
                <a:spcPts val="0"/>
              </a:spcBef>
              <a:buNone/>
              <a:defRPr sz="960">
                <a:solidFill>
                  <a:srgbClr val="888888"/>
                </a:solidFill>
                <a:latin typeface="Calibri"/>
                <a:ea typeface="Calibri"/>
                <a:cs typeface="Calibri"/>
                <a:sym typeface="Calibri"/>
              </a:defRPr>
            </a:lvl7pPr>
            <a:lvl8pPr marL="0" marR="0" lvl="7" indent="0" algn="r">
              <a:spcBef>
                <a:spcPts val="0"/>
              </a:spcBef>
              <a:buNone/>
              <a:defRPr sz="960">
                <a:solidFill>
                  <a:srgbClr val="888888"/>
                </a:solidFill>
                <a:latin typeface="Calibri"/>
                <a:ea typeface="Calibri"/>
                <a:cs typeface="Calibri"/>
                <a:sym typeface="Calibri"/>
              </a:defRPr>
            </a:lvl8pPr>
            <a:lvl9pPr marL="0" marR="0" lvl="8" indent="0" algn="r">
              <a:spcBef>
                <a:spcPts val="0"/>
              </a:spcBef>
              <a:buNone/>
              <a:defRPr sz="96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28"/>
        <p:cNvGrpSpPr/>
        <p:nvPr/>
      </p:nvGrpSpPr>
      <p:grpSpPr>
        <a:xfrm>
          <a:off x="0" y="0"/>
          <a:ext cx="0" cy="0"/>
          <a:chOff x="0" y="0"/>
          <a:chExt cx="0" cy="0"/>
        </a:xfrm>
      </p:grpSpPr>
      <p:sp>
        <p:nvSpPr>
          <p:cNvPr id="229" name="Google Shape;229;p103"/>
          <p:cNvSpPr txBox="1">
            <a:spLocks noGrp="1"/>
          </p:cNvSpPr>
          <p:nvPr>
            <p:ph type="title"/>
          </p:nvPr>
        </p:nvSpPr>
        <p:spPr>
          <a:xfrm>
            <a:off x="487680" y="292947"/>
            <a:ext cx="8778240" cy="12192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30" name="Google Shape;230;p103"/>
          <p:cNvSpPr txBox="1">
            <a:spLocks noGrp="1"/>
          </p:cNvSpPr>
          <p:nvPr>
            <p:ph type="body" idx="1"/>
          </p:nvPr>
        </p:nvSpPr>
        <p:spPr>
          <a:xfrm>
            <a:off x="487680" y="1706887"/>
            <a:ext cx="4307840" cy="4827694"/>
          </a:xfrm>
          <a:prstGeom prst="rect">
            <a:avLst/>
          </a:prstGeom>
          <a:noFill/>
          <a:ln>
            <a:noFill/>
          </a:ln>
        </p:spPr>
        <p:txBody>
          <a:bodyPr spcFirstLastPara="1" wrap="square" lIns="91425" tIns="45700" rIns="91425" bIns="45700" anchor="t" anchorCtr="0">
            <a:noAutofit/>
          </a:bodyPr>
          <a:lstStyle>
            <a:lvl1pPr marL="457200" lvl="0" indent="-370840" algn="l">
              <a:spcBef>
                <a:spcPts val="448"/>
              </a:spcBef>
              <a:spcAft>
                <a:spcPts val="0"/>
              </a:spcAft>
              <a:buClr>
                <a:schemeClr val="dk1"/>
              </a:buClr>
              <a:buSzPts val="2240"/>
              <a:buChar char="•"/>
              <a:defRPr sz="2240"/>
            </a:lvl1pPr>
            <a:lvl2pPr marL="914400" lvl="1" indent="-350519" algn="l">
              <a:spcBef>
                <a:spcPts val="384"/>
              </a:spcBef>
              <a:spcAft>
                <a:spcPts val="0"/>
              </a:spcAft>
              <a:buClr>
                <a:schemeClr val="dk1"/>
              </a:buClr>
              <a:buSzPts val="1920"/>
              <a:buChar char="–"/>
              <a:defRPr sz="1920"/>
            </a:lvl2pPr>
            <a:lvl3pPr marL="1371600" lvl="2" indent="-330200" algn="l">
              <a:spcBef>
                <a:spcPts val="320"/>
              </a:spcBef>
              <a:spcAft>
                <a:spcPts val="0"/>
              </a:spcAft>
              <a:buClr>
                <a:schemeClr val="dk1"/>
              </a:buClr>
              <a:buSzPts val="1600"/>
              <a:buChar char="•"/>
              <a:defRPr sz="1600"/>
            </a:lvl3pPr>
            <a:lvl4pPr marL="1828800" lvl="3" indent="-320103" algn="l">
              <a:spcBef>
                <a:spcPts val="288"/>
              </a:spcBef>
              <a:spcAft>
                <a:spcPts val="0"/>
              </a:spcAft>
              <a:buClr>
                <a:schemeClr val="dk1"/>
              </a:buClr>
              <a:buSzPts val="1441"/>
              <a:buChar char="–"/>
              <a:defRPr sz="1441"/>
            </a:lvl4pPr>
            <a:lvl5pPr marL="2286000" lvl="4" indent="-320103" algn="l">
              <a:spcBef>
                <a:spcPts val="288"/>
              </a:spcBef>
              <a:spcAft>
                <a:spcPts val="0"/>
              </a:spcAft>
              <a:buClr>
                <a:schemeClr val="dk1"/>
              </a:buClr>
              <a:buSzPts val="1441"/>
              <a:buChar char="»"/>
              <a:defRPr sz="1441"/>
            </a:lvl5pPr>
            <a:lvl6pPr marL="2743200" lvl="5" indent="-320103" algn="l">
              <a:spcBef>
                <a:spcPts val="288"/>
              </a:spcBef>
              <a:spcAft>
                <a:spcPts val="0"/>
              </a:spcAft>
              <a:buClr>
                <a:schemeClr val="dk1"/>
              </a:buClr>
              <a:buSzPts val="1441"/>
              <a:buChar char="•"/>
              <a:defRPr sz="1441"/>
            </a:lvl6pPr>
            <a:lvl7pPr marL="3200400" lvl="6" indent="-320103" algn="l">
              <a:spcBef>
                <a:spcPts val="288"/>
              </a:spcBef>
              <a:spcAft>
                <a:spcPts val="0"/>
              </a:spcAft>
              <a:buClr>
                <a:schemeClr val="dk1"/>
              </a:buClr>
              <a:buSzPts val="1441"/>
              <a:buChar char="•"/>
              <a:defRPr sz="1441"/>
            </a:lvl7pPr>
            <a:lvl8pPr marL="3657600" lvl="7" indent="-320103" algn="l">
              <a:spcBef>
                <a:spcPts val="288"/>
              </a:spcBef>
              <a:spcAft>
                <a:spcPts val="0"/>
              </a:spcAft>
              <a:buClr>
                <a:schemeClr val="dk1"/>
              </a:buClr>
              <a:buSzPts val="1441"/>
              <a:buChar char="•"/>
              <a:defRPr sz="1441"/>
            </a:lvl8pPr>
            <a:lvl9pPr marL="4114800" lvl="8" indent="-320103" algn="l">
              <a:spcBef>
                <a:spcPts val="288"/>
              </a:spcBef>
              <a:spcAft>
                <a:spcPts val="0"/>
              </a:spcAft>
              <a:buClr>
                <a:schemeClr val="dk1"/>
              </a:buClr>
              <a:buSzPts val="1441"/>
              <a:buChar char="•"/>
              <a:defRPr sz="1441"/>
            </a:lvl9pPr>
          </a:lstStyle>
          <a:p>
            <a:endParaRPr/>
          </a:p>
        </p:txBody>
      </p:sp>
      <p:sp>
        <p:nvSpPr>
          <p:cNvPr id="231" name="Google Shape;231;p103"/>
          <p:cNvSpPr txBox="1">
            <a:spLocks noGrp="1"/>
          </p:cNvSpPr>
          <p:nvPr>
            <p:ph type="body" idx="2"/>
          </p:nvPr>
        </p:nvSpPr>
        <p:spPr>
          <a:xfrm>
            <a:off x="4958080" y="1706887"/>
            <a:ext cx="4307840" cy="4827694"/>
          </a:xfrm>
          <a:prstGeom prst="rect">
            <a:avLst/>
          </a:prstGeom>
          <a:noFill/>
          <a:ln>
            <a:noFill/>
          </a:ln>
        </p:spPr>
        <p:txBody>
          <a:bodyPr spcFirstLastPara="1" wrap="square" lIns="91425" tIns="45700" rIns="91425" bIns="45700" anchor="t" anchorCtr="0">
            <a:noAutofit/>
          </a:bodyPr>
          <a:lstStyle>
            <a:lvl1pPr marL="457200" lvl="0" indent="-370840" algn="l">
              <a:spcBef>
                <a:spcPts val="448"/>
              </a:spcBef>
              <a:spcAft>
                <a:spcPts val="0"/>
              </a:spcAft>
              <a:buClr>
                <a:schemeClr val="dk1"/>
              </a:buClr>
              <a:buSzPts val="2240"/>
              <a:buChar char="•"/>
              <a:defRPr sz="2240"/>
            </a:lvl1pPr>
            <a:lvl2pPr marL="914400" lvl="1" indent="-350519" algn="l">
              <a:spcBef>
                <a:spcPts val="384"/>
              </a:spcBef>
              <a:spcAft>
                <a:spcPts val="0"/>
              </a:spcAft>
              <a:buClr>
                <a:schemeClr val="dk1"/>
              </a:buClr>
              <a:buSzPts val="1920"/>
              <a:buChar char="–"/>
              <a:defRPr sz="1920"/>
            </a:lvl2pPr>
            <a:lvl3pPr marL="1371600" lvl="2" indent="-330200" algn="l">
              <a:spcBef>
                <a:spcPts val="320"/>
              </a:spcBef>
              <a:spcAft>
                <a:spcPts val="0"/>
              </a:spcAft>
              <a:buClr>
                <a:schemeClr val="dk1"/>
              </a:buClr>
              <a:buSzPts val="1600"/>
              <a:buChar char="•"/>
              <a:defRPr sz="1600"/>
            </a:lvl3pPr>
            <a:lvl4pPr marL="1828800" lvl="3" indent="-320103" algn="l">
              <a:spcBef>
                <a:spcPts val="288"/>
              </a:spcBef>
              <a:spcAft>
                <a:spcPts val="0"/>
              </a:spcAft>
              <a:buClr>
                <a:schemeClr val="dk1"/>
              </a:buClr>
              <a:buSzPts val="1441"/>
              <a:buChar char="–"/>
              <a:defRPr sz="1441"/>
            </a:lvl4pPr>
            <a:lvl5pPr marL="2286000" lvl="4" indent="-320103" algn="l">
              <a:spcBef>
                <a:spcPts val="288"/>
              </a:spcBef>
              <a:spcAft>
                <a:spcPts val="0"/>
              </a:spcAft>
              <a:buClr>
                <a:schemeClr val="dk1"/>
              </a:buClr>
              <a:buSzPts val="1441"/>
              <a:buChar char="»"/>
              <a:defRPr sz="1441"/>
            </a:lvl5pPr>
            <a:lvl6pPr marL="2743200" lvl="5" indent="-320103" algn="l">
              <a:spcBef>
                <a:spcPts val="288"/>
              </a:spcBef>
              <a:spcAft>
                <a:spcPts val="0"/>
              </a:spcAft>
              <a:buClr>
                <a:schemeClr val="dk1"/>
              </a:buClr>
              <a:buSzPts val="1441"/>
              <a:buChar char="•"/>
              <a:defRPr sz="1441"/>
            </a:lvl6pPr>
            <a:lvl7pPr marL="3200400" lvl="6" indent="-320103" algn="l">
              <a:spcBef>
                <a:spcPts val="288"/>
              </a:spcBef>
              <a:spcAft>
                <a:spcPts val="0"/>
              </a:spcAft>
              <a:buClr>
                <a:schemeClr val="dk1"/>
              </a:buClr>
              <a:buSzPts val="1441"/>
              <a:buChar char="•"/>
              <a:defRPr sz="1441"/>
            </a:lvl7pPr>
            <a:lvl8pPr marL="3657600" lvl="7" indent="-320103" algn="l">
              <a:spcBef>
                <a:spcPts val="288"/>
              </a:spcBef>
              <a:spcAft>
                <a:spcPts val="0"/>
              </a:spcAft>
              <a:buClr>
                <a:schemeClr val="dk1"/>
              </a:buClr>
              <a:buSzPts val="1441"/>
              <a:buChar char="•"/>
              <a:defRPr sz="1441"/>
            </a:lvl8pPr>
            <a:lvl9pPr marL="4114800" lvl="8" indent="-320103" algn="l">
              <a:spcBef>
                <a:spcPts val="288"/>
              </a:spcBef>
              <a:spcAft>
                <a:spcPts val="0"/>
              </a:spcAft>
              <a:buClr>
                <a:schemeClr val="dk1"/>
              </a:buClr>
              <a:buSzPts val="1441"/>
              <a:buChar char="•"/>
              <a:defRPr sz="1441"/>
            </a:lvl9pPr>
          </a:lstStyle>
          <a:p>
            <a:endParaRPr/>
          </a:p>
        </p:txBody>
      </p:sp>
      <p:sp>
        <p:nvSpPr>
          <p:cNvPr id="232" name="Google Shape;232;p103"/>
          <p:cNvSpPr txBox="1">
            <a:spLocks noGrp="1"/>
          </p:cNvSpPr>
          <p:nvPr>
            <p:ph type="dt" idx="10"/>
          </p:nvPr>
        </p:nvSpPr>
        <p:spPr>
          <a:xfrm>
            <a:off x="487680" y="6780111"/>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3" name="Google Shape;233;p103"/>
          <p:cNvSpPr txBox="1">
            <a:spLocks noGrp="1"/>
          </p:cNvSpPr>
          <p:nvPr>
            <p:ph type="ftr" idx="11"/>
          </p:nvPr>
        </p:nvSpPr>
        <p:spPr>
          <a:xfrm>
            <a:off x="3332480" y="6780111"/>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4" name="Google Shape;234;p103"/>
          <p:cNvSpPr txBox="1">
            <a:spLocks noGrp="1"/>
          </p:cNvSpPr>
          <p:nvPr>
            <p:ph type="sldNum" idx="12"/>
          </p:nvPr>
        </p:nvSpPr>
        <p:spPr>
          <a:xfrm>
            <a:off x="6990080" y="6780111"/>
            <a:ext cx="2275840" cy="389467"/>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960">
                <a:solidFill>
                  <a:srgbClr val="888888"/>
                </a:solidFill>
                <a:latin typeface="Calibri"/>
                <a:ea typeface="Calibri"/>
                <a:cs typeface="Calibri"/>
                <a:sym typeface="Calibri"/>
              </a:defRPr>
            </a:lvl1pPr>
            <a:lvl2pPr marL="0" marR="0" lvl="1" indent="0" algn="r">
              <a:spcBef>
                <a:spcPts val="0"/>
              </a:spcBef>
              <a:buNone/>
              <a:defRPr sz="960">
                <a:solidFill>
                  <a:srgbClr val="888888"/>
                </a:solidFill>
                <a:latin typeface="Calibri"/>
                <a:ea typeface="Calibri"/>
                <a:cs typeface="Calibri"/>
                <a:sym typeface="Calibri"/>
              </a:defRPr>
            </a:lvl2pPr>
            <a:lvl3pPr marL="0" marR="0" lvl="2" indent="0" algn="r">
              <a:spcBef>
                <a:spcPts val="0"/>
              </a:spcBef>
              <a:buNone/>
              <a:defRPr sz="960">
                <a:solidFill>
                  <a:srgbClr val="888888"/>
                </a:solidFill>
                <a:latin typeface="Calibri"/>
                <a:ea typeface="Calibri"/>
                <a:cs typeface="Calibri"/>
                <a:sym typeface="Calibri"/>
              </a:defRPr>
            </a:lvl3pPr>
            <a:lvl4pPr marL="0" marR="0" lvl="3" indent="0" algn="r">
              <a:spcBef>
                <a:spcPts val="0"/>
              </a:spcBef>
              <a:buNone/>
              <a:defRPr sz="960">
                <a:solidFill>
                  <a:srgbClr val="888888"/>
                </a:solidFill>
                <a:latin typeface="Calibri"/>
                <a:ea typeface="Calibri"/>
                <a:cs typeface="Calibri"/>
                <a:sym typeface="Calibri"/>
              </a:defRPr>
            </a:lvl4pPr>
            <a:lvl5pPr marL="0" marR="0" lvl="4" indent="0" algn="r">
              <a:spcBef>
                <a:spcPts val="0"/>
              </a:spcBef>
              <a:buNone/>
              <a:defRPr sz="960">
                <a:solidFill>
                  <a:srgbClr val="888888"/>
                </a:solidFill>
                <a:latin typeface="Calibri"/>
                <a:ea typeface="Calibri"/>
                <a:cs typeface="Calibri"/>
                <a:sym typeface="Calibri"/>
              </a:defRPr>
            </a:lvl5pPr>
            <a:lvl6pPr marL="0" marR="0" lvl="5" indent="0" algn="r">
              <a:spcBef>
                <a:spcPts val="0"/>
              </a:spcBef>
              <a:buNone/>
              <a:defRPr sz="960">
                <a:solidFill>
                  <a:srgbClr val="888888"/>
                </a:solidFill>
                <a:latin typeface="Calibri"/>
                <a:ea typeface="Calibri"/>
                <a:cs typeface="Calibri"/>
                <a:sym typeface="Calibri"/>
              </a:defRPr>
            </a:lvl6pPr>
            <a:lvl7pPr marL="0" marR="0" lvl="6" indent="0" algn="r">
              <a:spcBef>
                <a:spcPts val="0"/>
              </a:spcBef>
              <a:buNone/>
              <a:defRPr sz="960">
                <a:solidFill>
                  <a:srgbClr val="888888"/>
                </a:solidFill>
                <a:latin typeface="Calibri"/>
                <a:ea typeface="Calibri"/>
                <a:cs typeface="Calibri"/>
                <a:sym typeface="Calibri"/>
              </a:defRPr>
            </a:lvl7pPr>
            <a:lvl8pPr marL="0" marR="0" lvl="7" indent="0" algn="r">
              <a:spcBef>
                <a:spcPts val="0"/>
              </a:spcBef>
              <a:buNone/>
              <a:defRPr sz="960">
                <a:solidFill>
                  <a:srgbClr val="888888"/>
                </a:solidFill>
                <a:latin typeface="Calibri"/>
                <a:ea typeface="Calibri"/>
                <a:cs typeface="Calibri"/>
                <a:sym typeface="Calibri"/>
              </a:defRPr>
            </a:lvl8pPr>
            <a:lvl9pPr marL="0" marR="0" lvl="8" indent="0" algn="r">
              <a:spcBef>
                <a:spcPts val="0"/>
              </a:spcBef>
              <a:buNone/>
              <a:defRPr sz="96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35"/>
        <p:cNvGrpSpPr/>
        <p:nvPr/>
      </p:nvGrpSpPr>
      <p:grpSpPr>
        <a:xfrm>
          <a:off x="0" y="0"/>
          <a:ext cx="0" cy="0"/>
          <a:chOff x="0" y="0"/>
          <a:chExt cx="0" cy="0"/>
        </a:xfrm>
      </p:grpSpPr>
      <p:sp>
        <p:nvSpPr>
          <p:cNvPr id="236" name="Google Shape;236;p104"/>
          <p:cNvSpPr txBox="1">
            <a:spLocks noGrp="1"/>
          </p:cNvSpPr>
          <p:nvPr>
            <p:ph type="title"/>
          </p:nvPr>
        </p:nvSpPr>
        <p:spPr>
          <a:xfrm>
            <a:off x="487680" y="292947"/>
            <a:ext cx="8778240" cy="12192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37" name="Google Shape;237;p104"/>
          <p:cNvSpPr txBox="1">
            <a:spLocks noGrp="1"/>
          </p:cNvSpPr>
          <p:nvPr>
            <p:ph type="body" idx="1"/>
          </p:nvPr>
        </p:nvSpPr>
        <p:spPr>
          <a:xfrm>
            <a:off x="487682" y="1637455"/>
            <a:ext cx="4309535" cy="682413"/>
          </a:xfrm>
          <a:prstGeom prst="rect">
            <a:avLst/>
          </a:prstGeom>
          <a:noFill/>
          <a:ln>
            <a:noFill/>
          </a:ln>
        </p:spPr>
        <p:txBody>
          <a:bodyPr spcFirstLastPara="1" wrap="square" lIns="91425" tIns="45700" rIns="91425" bIns="45700" anchor="b" anchorCtr="0">
            <a:noAutofit/>
          </a:bodyPr>
          <a:lstStyle>
            <a:lvl1pPr marL="457200" lvl="0" indent="-228600" algn="l">
              <a:spcBef>
                <a:spcPts val="384"/>
              </a:spcBef>
              <a:spcAft>
                <a:spcPts val="0"/>
              </a:spcAft>
              <a:buClr>
                <a:schemeClr val="dk1"/>
              </a:buClr>
              <a:buSzPts val="1920"/>
              <a:buNone/>
              <a:defRPr sz="1920" b="1"/>
            </a:lvl1pPr>
            <a:lvl2pPr marL="914400" lvl="1" indent="-228600" algn="l">
              <a:spcBef>
                <a:spcPts val="320"/>
              </a:spcBef>
              <a:spcAft>
                <a:spcPts val="0"/>
              </a:spcAft>
              <a:buClr>
                <a:schemeClr val="dk1"/>
              </a:buClr>
              <a:buSzPts val="1600"/>
              <a:buNone/>
              <a:defRPr sz="1600" b="1"/>
            </a:lvl2pPr>
            <a:lvl3pPr marL="1371600" lvl="2" indent="-228600" algn="l">
              <a:spcBef>
                <a:spcPts val="288"/>
              </a:spcBef>
              <a:spcAft>
                <a:spcPts val="0"/>
              </a:spcAft>
              <a:buClr>
                <a:schemeClr val="dk1"/>
              </a:buClr>
              <a:buSzPts val="1441"/>
              <a:buNone/>
              <a:defRPr sz="1441" b="1"/>
            </a:lvl3pPr>
            <a:lvl4pPr marL="1828800" lvl="3" indent="-228600" algn="l">
              <a:spcBef>
                <a:spcPts val="256"/>
              </a:spcBef>
              <a:spcAft>
                <a:spcPts val="0"/>
              </a:spcAft>
              <a:buClr>
                <a:schemeClr val="dk1"/>
              </a:buClr>
              <a:buSzPts val="1280"/>
              <a:buNone/>
              <a:defRPr sz="1280" b="1"/>
            </a:lvl4pPr>
            <a:lvl5pPr marL="2286000" lvl="4" indent="-228600" algn="l">
              <a:spcBef>
                <a:spcPts val="256"/>
              </a:spcBef>
              <a:spcAft>
                <a:spcPts val="0"/>
              </a:spcAft>
              <a:buClr>
                <a:schemeClr val="dk1"/>
              </a:buClr>
              <a:buSzPts val="1280"/>
              <a:buNone/>
              <a:defRPr sz="1280" b="1"/>
            </a:lvl5pPr>
            <a:lvl6pPr marL="2743200" lvl="5" indent="-228600" algn="l">
              <a:spcBef>
                <a:spcPts val="256"/>
              </a:spcBef>
              <a:spcAft>
                <a:spcPts val="0"/>
              </a:spcAft>
              <a:buClr>
                <a:schemeClr val="dk1"/>
              </a:buClr>
              <a:buSzPts val="1280"/>
              <a:buNone/>
              <a:defRPr sz="1280" b="1"/>
            </a:lvl6pPr>
            <a:lvl7pPr marL="3200400" lvl="6" indent="-228600" algn="l">
              <a:spcBef>
                <a:spcPts val="256"/>
              </a:spcBef>
              <a:spcAft>
                <a:spcPts val="0"/>
              </a:spcAft>
              <a:buClr>
                <a:schemeClr val="dk1"/>
              </a:buClr>
              <a:buSzPts val="1280"/>
              <a:buNone/>
              <a:defRPr sz="1280" b="1"/>
            </a:lvl7pPr>
            <a:lvl8pPr marL="3657600" lvl="7" indent="-228600" algn="l">
              <a:spcBef>
                <a:spcPts val="256"/>
              </a:spcBef>
              <a:spcAft>
                <a:spcPts val="0"/>
              </a:spcAft>
              <a:buClr>
                <a:schemeClr val="dk1"/>
              </a:buClr>
              <a:buSzPts val="1280"/>
              <a:buNone/>
              <a:defRPr sz="1280" b="1"/>
            </a:lvl8pPr>
            <a:lvl9pPr marL="4114800" lvl="8" indent="-228600" algn="l">
              <a:spcBef>
                <a:spcPts val="256"/>
              </a:spcBef>
              <a:spcAft>
                <a:spcPts val="0"/>
              </a:spcAft>
              <a:buClr>
                <a:schemeClr val="dk1"/>
              </a:buClr>
              <a:buSzPts val="1280"/>
              <a:buNone/>
              <a:defRPr sz="1280" b="1"/>
            </a:lvl9pPr>
          </a:lstStyle>
          <a:p>
            <a:endParaRPr/>
          </a:p>
        </p:txBody>
      </p:sp>
      <p:sp>
        <p:nvSpPr>
          <p:cNvPr id="238" name="Google Shape;238;p104"/>
          <p:cNvSpPr txBox="1">
            <a:spLocks noGrp="1"/>
          </p:cNvSpPr>
          <p:nvPr>
            <p:ph type="body" idx="2"/>
          </p:nvPr>
        </p:nvSpPr>
        <p:spPr>
          <a:xfrm>
            <a:off x="487682" y="2319868"/>
            <a:ext cx="4309535" cy="4214707"/>
          </a:xfrm>
          <a:prstGeom prst="rect">
            <a:avLst/>
          </a:prstGeom>
          <a:noFill/>
          <a:ln>
            <a:noFill/>
          </a:ln>
        </p:spPr>
        <p:txBody>
          <a:bodyPr spcFirstLastPara="1" wrap="square" lIns="91425" tIns="45700" rIns="91425" bIns="45700" anchor="t" anchorCtr="0">
            <a:noAutofit/>
          </a:bodyPr>
          <a:lstStyle>
            <a:lvl1pPr marL="457200" lvl="0" indent="-350520" algn="l">
              <a:spcBef>
                <a:spcPts val="384"/>
              </a:spcBef>
              <a:spcAft>
                <a:spcPts val="0"/>
              </a:spcAft>
              <a:buClr>
                <a:schemeClr val="dk1"/>
              </a:buClr>
              <a:buSzPts val="1920"/>
              <a:buChar char="•"/>
              <a:defRPr sz="1920"/>
            </a:lvl1pPr>
            <a:lvl2pPr marL="914400" lvl="1" indent="-330200" algn="l">
              <a:spcBef>
                <a:spcPts val="320"/>
              </a:spcBef>
              <a:spcAft>
                <a:spcPts val="0"/>
              </a:spcAft>
              <a:buClr>
                <a:schemeClr val="dk1"/>
              </a:buClr>
              <a:buSzPts val="1600"/>
              <a:buChar char="–"/>
              <a:defRPr sz="1600"/>
            </a:lvl2pPr>
            <a:lvl3pPr marL="1371600" lvl="2" indent="-320103" algn="l">
              <a:spcBef>
                <a:spcPts val="288"/>
              </a:spcBef>
              <a:spcAft>
                <a:spcPts val="0"/>
              </a:spcAft>
              <a:buClr>
                <a:schemeClr val="dk1"/>
              </a:buClr>
              <a:buSzPts val="1441"/>
              <a:buChar char="•"/>
              <a:defRPr sz="1441"/>
            </a:lvl3pPr>
            <a:lvl4pPr marL="1828800" lvl="3" indent="-309880" algn="l">
              <a:spcBef>
                <a:spcPts val="256"/>
              </a:spcBef>
              <a:spcAft>
                <a:spcPts val="0"/>
              </a:spcAft>
              <a:buClr>
                <a:schemeClr val="dk1"/>
              </a:buClr>
              <a:buSzPts val="1280"/>
              <a:buChar char="–"/>
              <a:defRPr sz="1280"/>
            </a:lvl4pPr>
            <a:lvl5pPr marL="2286000" lvl="4" indent="-309879" algn="l">
              <a:spcBef>
                <a:spcPts val="256"/>
              </a:spcBef>
              <a:spcAft>
                <a:spcPts val="0"/>
              </a:spcAft>
              <a:buClr>
                <a:schemeClr val="dk1"/>
              </a:buClr>
              <a:buSzPts val="1280"/>
              <a:buChar char="»"/>
              <a:defRPr sz="1280"/>
            </a:lvl5pPr>
            <a:lvl6pPr marL="2743200" lvl="5" indent="-309879" algn="l">
              <a:spcBef>
                <a:spcPts val="256"/>
              </a:spcBef>
              <a:spcAft>
                <a:spcPts val="0"/>
              </a:spcAft>
              <a:buClr>
                <a:schemeClr val="dk1"/>
              </a:buClr>
              <a:buSzPts val="1280"/>
              <a:buChar char="•"/>
              <a:defRPr sz="1280"/>
            </a:lvl6pPr>
            <a:lvl7pPr marL="3200400" lvl="6" indent="-309879" algn="l">
              <a:spcBef>
                <a:spcPts val="256"/>
              </a:spcBef>
              <a:spcAft>
                <a:spcPts val="0"/>
              </a:spcAft>
              <a:buClr>
                <a:schemeClr val="dk1"/>
              </a:buClr>
              <a:buSzPts val="1280"/>
              <a:buChar char="•"/>
              <a:defRPr sz="1280"/>
            </a:lvl7pPr>
            <a:lvl8pPr marL="3657600" lvl="7" indent="-309879" algn="l">
              <a:spcBef>
                <a:spcPts val="256"/>
              </a:spcBef>
              <a:spcAft>
                <a:spcPts val="0"/>
              </a:spcAft>
              <a:buClr>
                <a:schemeClr val="dk1"/>
              </a:buClr>
              <a:buSzPts val="1280"/>
              <a:buChar char="•"/>
              <a:defRPr sz="1280"/>
            </a:lvl8pPr>
            <a:lvl9pPr marL="4114800" lvl="8" indent="-309879" algn="l">
              <a:spcBef>
                <a:spcPts val="256"/>
              </a:spcBef>
              <a:spcAft>
                <a:spcPts val="0"/>
              </a:spcAft>
              <a:buClr>
                <a:schemeClr val="dk1"/>
              </a:buClr>
              <a:buSzPts val="1280"/>
              <a:buChar char="•"/>
              <a:defRPr sz="1280"/>
            </a:lvl9pPr>
          </a:lstStyle>
          <a:p>
            <a:endParaRPr/>
          </a:p>
        </p:txBody>
      </p:sp>
      <p:sp>
        <p:nvSpPr>
          <p:cNvPr id="239" name="Google Shape;239;p104"/>
          <p:cNvSpPr txBox="1">
            <a:spLocks noGrp="1"/>
          </p:cNvSpPr>
          <p:nvPr>
            <p:ph type="body" idx="3"/>
          </p:nvPr>
        </p:nvSpPr>
        <p:spPr>
          <a:xfrm>
            <a:off x="4954697" y="1637455"/>
            <a:ext cx="4311228" cy="682413"/>
          </a:xfrm>
          <a:prstGeom prst="rect">
            <a:avLst/>
          </a:prstGeom>
          <a:noFill/>
          <a:ln>
            <a:noFill/>
          </a:ln>
        </p:spPr>
        <p:txBody>
          <a:bodyPr spcFirstLastPara="1" wrap="square" lIns="91425" tIns="45700" rIns="91425" bIns="45700" anchor="b" anchorCtr="0">
            <a:noAutofit/>
          </a:bodyPr>
          <a:lstStyle>
            <a:lvl1pPr marL="457200" lvl="0" indent="-228600" algn="l">
              <a:spcBef>
                <a:spcPts val="384"/>
              </a:spcBef>
              <a:spcAft>
                <a:spcPts val="0"/>
              </a:spcAft>
              <a:buClr>
                <a:schemeClr val="dk1"/>
              </a:buClr>
              <a:buSzPts val="1920"/>
              <a:buNone/>
              <a:defRPr sz="1920" b="1"/>
            </a:lvl1pPr>
            <a:lvl2pPr marL="914400" lvl="1" indent="-228600" algn="l">
              <a:spcBef>
                <a:spcPts val="320"/>
              </a:spcBef>
              <a:spcAft>
                <a:spcPts val="0"/>
              </a:spcAft>
              <a:buClr>
                <a:schemeClr val="dk1"/>
              </a:buClr>
              <a:buSzPts val="1600"/>
              <a:buNone/>
              <a:defRPr sz="1600" b="1"/>
            </a:lvl2pPr>
            <a:lvl3pPr marL="1371600" lvl="2" indent="-228600" algn="l">
              <a:spcBef>
                <a:spcPts val="288"/>
              </a:spcBef>
              <a:spcAft>
                <a:spcPts val="0"/>
              </a:spcAft>
              <a:buClr>
                <a:schemeClr val="dk1"/>
              </a:buClr>
              <a:buSzPts val="1441"/>
              <a:buNone/>
              <a:defRPr sz="1441" b="1"/>
            </a:lvl3pPr>
            <a:lvl4pPr marL="1828800" lvl="3" indent="-228600" algn="l">
              <a:spcBef>
                <a:spcPts val="256"/>
              </a:spcBef>
              <a:spcAft>
                <a:spcPts val="0"/>
              </a:spcAft>
              <a:buClr>
                <a:schemeClr val="dk1"/>
              </a:buClr>
              <a:buSzPts val="1280"/>
              <a:buNone/>
              <a:defRPr sz="1280" b="1"/>
            </a:lvl4pPr>
            <a:lvl5pPr marL="2286000" lvl="4" indent="-228600" algn="l">
              <a:spcBef>
                <a:spcPts val="256"/>
              </a:spcBef>
              <a:spcAft>
                <a:spcPts val="0"/>
              </a:spcAft>
              <a:buClr>
                <a:schemeClr val="dk1"/>
              </a:buClr>
              <a:buSzPts val="1280"/>
              <a:buNone/>
              <a:defRPr sz="1280" b="1"/>
            </a:lvl5pPr>
            <a:lvl6pPr marL="2743200" lvl="5" indent="-228600" algn="l">
              <a:spcBef>
                <a:spcPts val="256"/>
              </a:spcBef>
              <a:spcAft>
                <a:spcPts val="0"/>
              </a:spcAft>
              <a:buClr>
                <a:schemeClr val="dk1"/>
              </a:buClr>
              <a:buSzPts val="1280"/>
              <a:buNone/>
              <a:defRPr sz="1280" b="1"/>
            </a:lvl6pPr>
            <a:lvl7pPr marL="3200400" lvl="6" indent="-228600" algn="l">
              <a:spcBef>
                <a:spcPts val="256"/>
              </a:spcBef>
              <a:spcAft>
                <a:spcPts val="0"/>
              </a:spcAft>
              <a:buClr>
                <a:schemeClr val="dk1"/>
              </a:buClr>
              <a:buSzPts val="1280"/>
              <a:buNone/>
              <a:defRPr sz="1280" b="1"/>
            </a:lvl7pPr>
            <a:lvl8pPr marL="3657600" lvl="7" indent="-228600" algn="l">
              <a:spcBef>
                <a:spcPts val="256"/>
              </a:spcBef>
              <a:spcAft>
                <a:spcPts val="0"/>
              </a:spcAft>
              <a:buClr>
                <a:schemeClr val="dk1"/>
              </a:buClr>
              <a:buSzPts val="1280"/>
              <a:buNone/>
              <a:defRPr sz="1280" b="1"/>
            </a:lvl8pPr>
            <a:lvl9pPr marL="4114800" lvl="8" indent="-228600" algn="l">
              <a:spcBef>
                <a:spcPts val="256"/>
              </a:spcBef>
              <a:spcAft>
                <a:spcPts val="0"/>
              </a:spcAft>
              <a:buClr>
                <a:schemeClr val="dk1"/>
              </a:buClr>
              <a:buSzPts val="1280"/>
              <a:buNone/>
              <a:defRPr sz="1280" b="1"/>
            </a:lvl9pPr>
          </a:lstStyle>
          <a:p>
            <a:endParaRPr/>
          </a:p>
        </p:txBody>
      </p:sp>
      <p:sp>
        <p:nvSpPr>
          <p:cNvPr id="240" name="Google Shape;240;p104"/>
          <p:cNvSpPr txBox="1">
            <a:spLocks noGrp="1"/>
          </p:cNvSpPr>
          <p:nvPr>
            <p:ph type="body" idx="4"/>
          </p:nvPr>
        </p:nvSpPr>
        <p:spPr>
          <a:xfrm>
            <a:off x="4954697" y="2319868"/>
            <a:ext cx="4311228" cy="4214707"/>
          </a:xfrm>
          <a:prstGeom prst="rect">
            <a:avLst/>
          </a:prstGeom>
          <a:noFill/>
          <a:ln>
            <a:noFill/>
          </a:ln>
        </p:spPr>
        <p:txBody>
          <a:bodyPr spcFirstLastPara="1" wrap="square" lIns="91425" tIns="45700" rIns="91425" bIns="45700" anchor="t" anchorCtr="0">
            <a:noAutofit/>
          </a:bodyPr>
          <a:lstStyle>
            <a:lvl1pPr marL="457200" lvl="0" indent="-350520" algn="l">
              <a:spcBef>
                <a:spcPts val="384"/>
              </a:spcBef>
              <a:spcAft>
                <a:spcPts val="0"/>
              </a:spcAft>
              <a:buClr>
                <a:schemeClr val="dk1"/>
              </a:buClr>
              <a:buSzPts val="1920"/>
              <a:buChar char="•"/>
              <a:defRPr sz="1920"/>
            </a:lvl1pPr>
            <a:lvl2pPr marL="914400" lvl="1" indent="-330200" algn="l">
              <a:spcBef>
                <a:spcPts val="320"/>
              </a:spcBef>
              <a:spcAft>
                <a:spcPts val="0"/>
              </a:spcAft>
              <a:buClr>
                <a:schemeClr val="dk1"/>
              </a:buClr>
              <a:buSzPts val="1600"/>
              <a:buChar char="–"/>
              <a:defRPr sz="1600"/>
            </a:lvl2pPr>
            <a:lvl3pPr marL="1371600" lvl="2" indent="-320103" algn="l">
              <a:spcBef>
                <a:spcPts val="288"/>
              </a:spcBef>
              <a:spcAft>
                <a:spcPts val="0"/>
              </a:spcAft>
              <a:buClr>
                <a:schemeClr val="dk1"/>
              </a:buClr>
              <a:buSzPts val="1441"/>
              <a:buChar char="•"/>
              <a:defRPr sz="1441"/>
            </a:lvl3pPr>
            <a:lvl4pPr marL="1828800" lvl="3" indent="-309880" algn="l">
              <a:spcBef>
                <a:spcPts val="256"/>
              </a:spcBef>
              <a:spcAft>
                <a:spcPts val="0"/>
              </a:spcAft>
              <a:buClr>
                <a:schemeClr val="dk1"/>
              </a:buClr>
              <a:buSzPts val="1280"/>
              <a:buChar char="–"/>
              <a:defRPr sz="1280"/>
            </a:lvl4pPr>
            <a:lvl5pPr marL="2286000" lvl="4" indent="-309879" algn="l">
              <a:spcBef>
                <a:spcPts val="256"/>
              </a:spcBef>
              <a:spcAft>
                <a:spcPts val="0"/>
              </a:spcAft>
              <a:buClr>
                <a:schemeClr val="dk1"/>
              </a:buClr>
              <a:buSzPts val="1280"/>
              <a:buChar char="»"/>
              <a:defRPr sz="1280"/>
            </a:lvl5pPr>
            <a:lvl6pPr marL="2743200" lvl="5" indent="-309879" algn="l">
              <a:spcBef>
                <a:spcPts val="256"/>
              </a:spcBef>
              <a:spcAft>
                <a:spcPts val="0"/>
              </a:spcAft>
              <a:buClr>
                <a:schemeClr val="dk1"/>
              </a:buClr>
              <a:buSzPts val="1280"/>
              <a:buChar char="•"/>
              <a:defRPr sz="1280"/>
            </a:lvl6pPr>
            <a:lvl7pPr marL="3200400" lvl="6" indent="-309879" algn="l">
              <a:spcBef>
                <a:spcPts val="256"/>
              </a:spcBef>
              <a:spcAft>
                <a:spcPts val="0"/>
              </a:spcAft>
              <a:buClr>
                <a:schemeClr val="dk1"/>
              </a:buClr>
              <a:buSzPts val="1280"/>
              <a:buChar char="•"/>
              <a:defRPr sz="1280"/>
            </a:lvl7pPr>
            <a:lvl8pPr marL="3657600" lvl="7" indent="-309879" algn="l">
              <a:spcBef>
                <a:spcPts val="256"/>
              </a:spcBef>
              <a:spcAft>
                <a:spcPts val="0"/>
              </a:spcAft>
              <a:buClr>
                <a:schemeClr val="dk1"/>
              </a:buClr>
              <a:buSzPts val="1280"/>
              <a:buChar char="•"/>
              <a:defRPr sz="1280"/>
            </a:lvl8pPr>
            <a:lvl9pPr marL="4114800" lvl="8" indent="-309879" algn="l">
              <a:spcBef>
                <a:spcPts val="256"/>
              </a:spcBef>
              <a:spcAft>
                <a:spcPts val="0"/>
              </a:spcAft>
              <a:buClr>
                <a:schemeClr val="dk1"/>
              </a:buClr>
              <a:buSzPts val="1280"/>
              <a:buChar char="•"/>
              <a:defRPr sz="1280"/>
            </a:lvl9pPr>
          </a:lstStyle>
          <a:p>
            <a:endParaRPr/>
          </a:p>
        </p:txBody>
      </p:sp>
      <p:sp>
        <p:nvSpPr>
          <p:cNvPr id="241" name="Google Shape;241;p104"/>
          <p:cNvSpPr txBox="1">
            <a:spLocks noGrp="1"/>
          </p:cNvSpPr>
          <p:nvPr>
            <p:ph type="dt" idx="10"/>
          </p:nvPr>
        </p:nvSpPr>
        <p:spPr>
          <a:xfrm>
            <a:off x="487680" y="6780111"/>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2" name="Google Shape;242;p104"/>
          <p:cNvSpPr txBox="1">
            <a:spLocks noGrp="1"/>
          </p:cNvSpPr>
          <p:nvPr>
            <p:ph type="ftr" idx="11"/>
          </p:nvPr>
        </p:nvSpPr>
        <p:spPr>
          <a:xfrm>
            <a:off x="3332480" y="6780111"/>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3" name="Google Shape;243;p104"/>
          <p:cNvSpPr txBox="1">
            <a:spLocks noGrp="1"/>
          </p:cNvSpPr>
          <p:nvPr>
            <p:ph type="sldNum" idx="12"/>
          </p:nvPr>
        </p:nvSpPr>
        <p:spPr>
          <a:xfrm>
            <a:off x="6990080" y="6780111"/>
            <a:ext cx="2275840" cy="389467"/>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960">
                <a:solidFill>
                  <a:srgbClr val="888888"/>
                </a:solidFill>
                <a:latin typeface="Calibri"/>
                <a:ea typeface="Calibri"/>
                <a:cs typeface="Calibri"/>
                <a:sym typeface="Calibri"/>
              </a:defRPr>
            </a:lvl1pPr>
            <a:lvl2pPr marL="0" marR="0" lvl="1" indent="0" algn="r">
              <a:spcBef>
                <a:spcPts val="0"/>
              </a:spcBef>
              <a:buNone/>
              <a:defRPr sz="960">
                <a:solidFill>
                  <a:srgbClr val="888888"/>
                </a:solidFill>
                <a:latin typeface="Calibri"/>
                <a:ea typeface="Calibri"/>
                <a:cs typeface="Calibri"/>
                <a:sym typeface="Calibri"/>
              </a:defRPr>
            </a:lvl2pPr>
            <a:lvl3pPr marL="0" marR="0" lvl="2" indent="0" algn="r">
              <a:spcBef>
                <a:spcPts val="0"/>
              </a:spcBef>
              <a:buNone/>
              <a:defRPr sz="960">
                <a:solidFill>
                  <a:srgbClr val="888888"/>
                </a:solidFill>
                <a:latin typeface="Calibri"/>
                <a:ea typeface="Calibri"/>
                <a:cs typeface="Calibri"/>
                <a:sym typeface="Calibri"/>
              </a:defRPr>
            </a:lvl3pPr>
            <a:lvl4pPr marL="0" marR="0" lvl="3" indent="0" algn="r">
              <a:spcBef>
                <a:spcPts val="0"/>
              </a:spcBef>
              <a:buNone/>
              <a:defRPr sz="960">
                <a:solidFill>
                  <a:srgbClr val="888888"/>
                </a:solidFill>
                <a:latin typeface="Calibri"/>
                <a:ea typeface="Calibri"/>
                <a:cs typeface="Calibri"/>
                <a:sym typeface="Calibri"/>
              </a:defRPr>
            </a:lvl4pPr>
            <a:lvl5pPr marL="0" marR="0" lvl="4" indent="0" algn="r">
              <a:spcBef>
                <a:spcPts val="0"/>
              </a:spcBef>
              <a:buNone/>
              <a:defRPr sz="960">
                <a:solidFill>
                  <a:srgbClr val="888888"/>
                </a:solidFill>
                <a:latin typeface="Calibri"/>
                <a:ea typeface="Calibri"/>
                <a:cs typeface="Calibri"/>
                <a:sym typeface="Calibri"/>
              </a:defRPr>
            </a:lvl5pPr>
            <a:lvl6pPr marL="0" marR="0" lvl="5" indent="0" algn="r">
              <a:spcBef>
                <a:spcPts val="0"/>
              </a:spcBef>
              <a:buNone/>
              <a:defRPr sz="960">
                <a:solidFill>
                  <a:srgbClr val="888888"/>
                </a:solidFill>
                <a:latin typeface="Calibri"/>
                <a:ea typeface="Calibri"/>
                <a:cs typeface="Calibri"/>
                <a:sym typeface="Calibri"/>
              </a:defRPr>
            </a:lvl6pPr>
            <a:lvl7pPr marL="0" marR="0" lvl="6" indent="0" algn="r">
              <a:spcBef>
                <a:spcPts val="0"/>
              </a:spcBef>
              <a:buNone/>
              <a:defRPr sz="960">
                <a:solidFill>
                  <a:srgbClr val="888888"/>
                </a:solidFill>
                <a:latin typeface="Calibri"/>
                <a:ea typeface="Calibri"/>
                <a:cs typeface="Calibri"/>
                <a:sym typeface="Calibri"/>
              </a:defRPr>
            </a:lvl7pPr>
            <a:lvl8pPr marL="0" marR="0" lvl="7" indent="0" algn="r">
              <a:spcBef>
                <a:spcPts val="0"/>
              </a:spcBef>
              <a:buNone/>
              <a:defRPr sz="960">
                <a:solidFill>
                  <a:srgbClr val="888888"/>
                </a:solidFill>
                <a:latin typeface="Calibri"/>
                <a:ea typeface="Calibri"/>
                <a:cs typeface="Calibri"/>
                <a:sym typeface="Calibri"/>
              </a:defRPr>
            </a:lvl8pPr>
            <a:lvl9pPr marL="0" marR="0" lvl="8" indent="0" algn="r">
              <a:spcBef>
                <a:spcPts val="0"/>
              </a:spcBef>
              <a:buNone/>
              <a:defRPr sz="96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44"/>
        <p:cNvGrpSpPr/>
        <p:nvPr/>
      </p:nvGrpSpPr>
      <p:grpSpPr>
        <a:xfrm>
          <a:off x="0" y="0"/>
          <a:ext cx="0" cy="0"/>
          <a:chOff x="0" y="0"/>
          <a:chExt cx="0" cy="0"/>
        </a:xfrm>
      </p:grpSpPr>
      <p:sp>
        <p:nvSpPr>
          <p:cNvPr id="245" name="Google Shape;245;p105"/>
          <p:cNvSpPr txBox="1">
            <a:spLocks noGrp="1"/>
          </p:cNvSpPr>
          <p:nvPr>
            <p:ph type="title"/>
          </p:nvPr>
        </p:nvSpPr>
        <p:spPr>
          <a:xfrm>
            <a:off x="487680" y="292947"/>
            <a:ext cx="8778240" cy="12192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46" name="Google Shape;246;p105"/>
          <p:cNvSpPr txBox="1">
            <a:spLocks noGrp="1"/>
          </p:cNvSpPr>
          <p:nvPr>
            <p:ph type="dt" idx="10"/>
          </p:nvPr>
        </p:nvSpPr>
        <p:spPr>
          <a:xfrm>
            <a:off x="487680" y="6780111"/>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7" name="Google Shape;247;p105"/>
          <p:cNvSpPr txBox="1">
            <a:spLocks noGrp="1"/>
          </p:cNvSpPr>
          <p:nvPr>
            <p:ph type="ftr" idx="11"/>
          </p:nvPr>
        </p:nvSpPr>
        <p:spPr>
          <a:xfrm>
            <a:off x="3332480" y="6780111"/>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8" name="Google Shape;248;p105"/>
          <p:cNvSpPr txBox="1">
            <a:spLocks noGrp="1"/>
          </p:cNvSpPr>
          <p:nvPr>
            <p:ph type="sldNum" idx="12"/>
          </p:nvPr>
        </p:nvSpPr>
        <p:spPr>
          <a:xfrm>
            <a:off x="6990080" y="6780111"/>
            <a:ext cx="2275840" cy="389467"/>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960">
                <a:solidFill>
                  <a:srgbClr val="888888"/>
                </a:solidFill>
                <a:latin typeface="Calibri"/>
                <a:ea typeface="Calibri"/>
                <a:cs typeface="Calibri"/>
                <a:sym typeface="Calibri"/>
              </a:defRPr>
            </a:lvl1pPr>
            <a:lvl2pPr marL="0" marR="0" lvl="1" indent="0" algn="r">
              <a:spcBef>
                <a:spcPts val="0"/>
              </a:spcBef>
              <a:buNone/>
              <a:defRPr sz="960">
                <a:solidFill>
                  <a:srgbClr val="888888"/>
                </a:solidFill>
                <a:latin typeface="Calibri"/>
                <a:ea typeface="Calibri"/>
                <a:cs typeface="Calibri"/>
                <a:sym typeface="Calibri"/>
              </a:defRPr>
            </a:lvl2pPr>
            <a:lvl3pPr marL="0" marR="0" lvl="2" indent="0" algn="r">
              <a:spcBef>
                <a:spcPts val="0"/>
              </a:spcBef>
              <a:buNone/>
              <a:defRPr sz="960">
                <a:solidFill>
                  <a:srgbClr val="888888"/>
                </a:solidFill>
                <a:latin typeface="Calibri"/>
                <a:ea typeface="Calibri"/>
                <a:cs typeface="Calibri"/>
                <a:sym typeface="Calibri"/>
              </a:defRPr>
            </a:lvl3pPr>
            <a:lvl4pPr marL="0" marR="0" lvl="3" indent="0" algn="r">
              <a:spcBef>
                <a:spcPts val="0"/>
              </a:spcBef>
              <a:buNone/>
              <a:defRPr sz="960">
                <a:solidFill>
                  <a:srgbClr val="888888"/>
                </a:solidFill>
                <a:latin typeface="Calibri"/>
                <a:ea typeface="Calibri"/>
                <a:cs typeface="Calibri"/>
                <a:sym typeface="Calibri"/>
              </a:defRPr>
            </a:lvl4pPr>
            <a:lvl5pPr marL="0" marR="0" lvl="4" indent="0" algn="r">
              <a:spcBef>
                <a:spcPts val="0"/>
              </a:spcBef>
              <a:buNone/>
              <a:defRPr sz="960">
                <a:solidFill>
                  <a:srgbClr val="888888"/>
                </a:solidFill>
                <a:latin typeface="Calibri"/>
                <a:ea typeface="Calibri"/>
                <a:cs typeface="Calibri"/>
                <a:sym typeface="Calibri"/>
              </a:defRPr>
            </a:lvl5pPr>
            <a:lvl6pPr marL="0" marR="0" lvl="5" indent="0" algn="r">
              <a:spcBef>
                <a:spcPts val="0"/>
              </a:spcBef>
              <a:buNone/>
              <a:defRPr sz="960">
                <a:solidFill>
                  <a:srgbClr val="888888"/>
                </a:solidFill>
                <a:latin typeface="Calibri"/>
                <a:ea typeface="Calibri"/>
                <a:cs typeface="Calibri"/>
                <a:sym typeface="Calibri"/>
              </a:defRPr>
            </a:lvl6pPr>
            <a:lvl7pPr marL="0" marR="0" lvl="6" indent="0" algn="r">
              <a:spcBef>
                <a:spcPts val="0"/>
              </a:spcBef>
              <a:buNone/>
              <a:defRPr sz="960">
                <a:solidFill>
                  <a:srgbClr val="888888"/>
                </a:solidFill>
                <a:latin typeface="Calibri"/>
                <a:ea typeface="Calibri"/>
                <a:cs typeface="Calibri"/>
                <a:sym typeface="Calibri"/>
              </a:defRPr>
            </a:lvl7pPr>
            <a:lvl8pPr marL="0" marR="0" lvl="7" indent="0" algn="r">
              <a:spcBef>
                <a:spcPts val="0"/>
              </a:spcBef>
              <a:buNone/>
              <a:defRPr sz="960">
                <a:solidFill>
                  <a:srgbClr val="888888"/>
                </a:solidFill>
                <a:latin typeface="Calibri"/>
                <a:ea typeface="Calibri"/>
                <a:cs typeface="Calibri"/>
                <a:sym typeface="Calibri"/>
              </a:defRPr>
            </a:lvl8pPr>
            <a:lvl9pPr marL="0" marR="0" lvl="8" indent="0" algn="r">
              <a:spcBef>
                <a:spcPts val="0"/>
              </a:spcBef>
              <a:buNone/>
              <a:defRPr sz="96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49"/>
        <p:cNvGrpSpPr/>
        <p:nvPr/>
      </p:nvGrpSpPr>
      <p:grpSpPr>
        <a:xfrm>
          <a:off x="0" y="0"/>
          <a:ext cx="0" cy="0"/>
          <a:chOff x="0" y="0"/>
          <a:chExt cx="0" cy="0"/>
        </a:xfrm>
      </p:grpSpPr>
      <p:sp>
        <p:nvSpPr>
          <p:cNvPr id="250" name="Google Shape;250;p106"/>
          <p:cNvSpPr txBox="1">
            <a:spLocks noGrp="1"/>
          </p:cNvSpPr>
          <p:nvPr>
            <p:ph type="title"/>
          </p:nvPr>
        </p:nvSpPr>
        <p:spPr>
          <a:xfrm>
            <a:off x="487685" y="291253"/>
            <a:ext cx="3208867" cy="123952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16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1" name="Google Shape;251;p106"/>
          <p:cNvSpPr txBox="1">
            <a:spLocks noGrp="1"/>
          </p:cNvSpPr>
          <p:nvPr>
            <p:ph type="body" idx="1"/>
          </p:nvPr>
        </p:nvSpPr>
        <p:spPr>
          <a:xfrm>
            <a:off x="3813389" y="291262"/>
            <a:ext cx="5452533" cy="6243321"/>
          </a:xfrm>
          <a:prstGeom prst="rect">
            <a:avLst/>
          </a:prstGeom>
          <a:noFill/>
          <a:ln>
            <a:noFill/>
          </a:ln>
        </p:spPr>
        <p:txBody>
          <a:bodyPr spcFirstLastPara="1" wrap="square" lIns="91425" tIns="45700" rIns="91425" bIns="45700" anchor="t" anchorCtr="0">
            <a:noAutofit/>
          </a:bodyPr>
          <a:lstStyle>
            <a:lvl1pPr marL="457200" lvl="0" indent="-391160" algn="l">
              <a:spcBef>
                <a:spcPts val="512"/>
              </a:spcBef>
              <a:spcAft>
                <a:spcPts val="0"/>
              </a:spcAft>
              <a:buClr>
                <a:schemeClr val="dk1"/>
              </a:buClr>
              <a:buSzPts val="2560"/>
              <a:buChar char="•"/>
              <a:defRPr sz="2560"/>
            </a:lvl1pPr>
            <a:lvl2pPr marL="914400" lvl="1" indent="-370840" algn="l">
              <a:spcBef>
                <a:spcPts val="448"/>
              </a:spcBef>
              <a:spcAft>
                <a:spcPts val="0"/>
              </a:spcAft>
              <a:buClr>
                <a:schemeClr val="dk1"/>
              </a:buClr>
              <a:buSzPts val="2240"/>
              <a:buChar char="–"/>
              <a:defRPr sz="2240"/>
            </a:lvl2pPr>
            <a:lvl3pPr marL="1371600" lvl="2" indent="-350519" algn="l">
              <a:spcBef>
                <a:spcPts val="384"/>
              </a:spcBef>
              <a:spcAft>
                <a:spcPts val="0"/>
              </a:spcAft>
              <a:buClr>
                <a:schemeClr val="dk1"/>
              </a:buClr>
              <a:buSzPts val="1920"/>
              <a:buChar char="•"/>
              <a:defRPr sz="192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252" name="Google Shape;252;p106"/>
          <p:cNvSpPr txBox="1">
            <a:spLocks noGrp="1"/>
          </p:cNvSpPr>
          <p:nvPr>
            <p:ph type="body" idx="2"/>
          </p:nvPr>
        </p:nvSpPr>
        <p:spPr>
          <a:xfrm>
            <a:off x="487685" y="1530778"/>
            <a:ext cx="3208867" cy="5003801"/>
          </a:xfrm>
          <a:prstGeom prst="rect">
            <a:avLst/>
          </a:prstGeom>
          <a:noFill/>
          <a:ln>
            <a:noFill/>
          </a:ln>
        </p:spPr>
        <p:txBody>
          <a:bodyPr spcFirstLastPara="1" wrap="square" lIns="91425" tIns="45700" rIns="91425" bIns="45700" anchor="t" anchorCtr="0">
            <a:noAutofit/>
          </a:bodyPr>
          <a:lstStyle>
            <a:lvl1pPr marL="457200" lvl="0" indent="-228600" algn="l">
              <a:spcBef>
                <a:spcPts val="224"/>
              </a:spcBef>
              <a:spcAft>
                <a:spcPts val="0"/>
              </a:spcAft>
              <a:buClr>
                <a:schemeClr val="dk1"/>
              </a:buClr>
              <a:buSzPts val="1121"/>
              <a:buNone/>
              <a:defRPr sz="1121"/>
            </a:lvl1pPr>
            <a:lvl2pPr marL="914400" lvl="1" indent="-228600" algn="l">
              <a:spcBef>
                <a:spcPts val="192"/>
              </a:spcBef>
              <a:spcAft>
                <a:spcPts val="0"/>
              </a:spcAft>
              <a:buClr>
                <a:schemeClr val="dk1"/>
              </a:buClr>
              <a:buSzPts val="960"/>
              <a:buNone/>
              <a:defRPr sz="960"/>
            </a:lvl2pPr>
            <a:lvl3pPr marL="1371600" lvl="2" indent="-228600" algn="l">
              <a:spcBef>
                <a:spcPts val="160"/>
              </a:spcBef>
              <a:spcAft>
                <a:spcPts val="0"/>
              </a:spcAft>
              <a:buClr>
                <a:schemeClr val="dk1"/>
              </a:buClr>
              <a:buSzPts val="801"/>
              <a:buNone/>
              <a:defRPr sz="801"/>
            </a:lvl3pPr>
            <a:lvl4pPr marL="1828800" lvl="3" indent="-228600" algn="l">
              <a:spcBef>
                <a:spcPts val="144"/>
              </a:spcBef>
              <a:spcAft>
                <a:spcPts val="0"/>
              </a:spcAft>
              <a:buClr>
                <a:schemeClr val="dk1"/>
              </a:buClr>
              <a:buSzPts val="720"/>
              <a:buNone/>
              <a:defRPr sz="720"/>
            </a:lvl4pPr>
            <a:lvl5pPr marL="2286000" lvl="4" indent="-228600" algn="l">
              <a:spcBef>
                <a:spcPts val="144"/>
              </a:spcBef>
              <a:spcAft>
                <a:spcPts val="0"/>
              </a:spcAft>
              <a:buClr>
                <a:schemeClr val="dk1"/>
              </a:buClr>
              <a:buSzPts val="720"/>
              <a:buNone/>
              <a:defRPr sz="720"/>
            </a:lvl5pPr>
            <a:lvl6pPr marL="2743200" lvl="5" indent="-228600" algn="l">
              <a:spcBef>
                <a:spcPts val="144"/>
              </a:spcBef>
              <a:spcAft>
                <a:spcPts val="0"/>
              </a:spcAft>
              <a:buClr>
                <a:schemeClr val="dk1"/>
              </a:buClr>
              <a:buSzPts val="720"/>
              <a:buNone/>
              <a:defRPr sz="720"/>
            </a:lvl6pPr>
            <a:lvl7pPr marL="3200400" lvl="6" indent="-228600" algn="l">
              <a:spcBef>
                <a:spcPts val="144"/>
              </a:spcBef>
              <a:spcAft>
                <a:spcPts val="0"/>
              </a:spcAft>
              <a:buClr>
                <a:schemeClr val="dk1"/>
              </a:buClr>
              <a:buSzPts val="720"/>
              <a:buNone/>
              <a:defRPr sz="720"/>
            </a:lvl7pPr>
            <a:lvl8pPr marL="3657600" lvl="7" indent="-228600" algn="l">
              <a:spcBef>
                <a:spcPts val="144"/>
              </a:spcBef>
              <a:spcAft>
                <a:spcPts val="0"/>
              </a:spcAft>
              <a:buClr>
                <a:schemeClr val="dk1"/>
              </a:buClr>
              <a:buSzPts val="720"/>
              <a:buNone/>
              <a:defRPr sz="720"/>
            </a:lvl8pPr>
            <a:lvl9pPr marL="4114800" lvl="8" indent="-228600" algn="l">
              <a:spcBef>
                <a:spcPts val="144"/>
              </a:spcBef>
              <a:spcAft>
                <a:spcPts val="0"/>
              </a:spcAft>
              <a:buClr>
                <a:schemeClr val="dk1"/>
              </a:buClr>
              <a:buSzPts val="720"/>
              <a:buNone/>
              <a:defRPr sz="720"/>
            </a:lvl9pPr>
          </a:lstStyle>
          <a:p>
            <a:endParaRPr/>
          </a:p>
        </p:txBody>
      </p:sp>
      <p:sp>
        <p:nvSpPr>
          <p:cNvPr id="253" name="Google Shape;253;p106"/>
          <p:cNvSpPr txBox="1">
            <a:spLocks noGrp="1"/>
          </p:cNvSpPr>
          <p:nvPr>
            <p:ph type="dt" idx="10"/>
          </p:nvPr>
        </p:nvSpPr>
        <p:spPr>
          <a:xfrm>
            <a:off x="487680" y="6780111"/>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4" name="Google Shape;254;p106"/>
          <p:cNvSpPr txBox="1">
            <a:spLocks noGrp="1"/>
          </p:cNvSpPr>
          <p:nvPr>
            <p:ph type="ftr" idx="11"/>
          </p:nvPr>
        </p:nvSpPr>
        <p:spPr>
          <a:xfrm>
            <a:off x="3332480" y="6780111"/>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5" name="Google Shape;255;p106"/>
          <p:cNvSpPr txBox="1">
            <a:spLocks noGrp="1"/>
          </p:cNvSpPr>
          <p:nvPr>
            <p:ph type="sldNum" idx="12"/>
          </p:nvPr>
        </p:nvSpPr>
        <p:spPr>
          <a:xfrm>
            <a:off x="6990080" y="6780111"/>
            <a:ext cx="2275840" cy="389467"/>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960">
                <a:solidFill>
                  <a:srgbClr val="888888"/>
                </a:solidFill>
                <a:latin typeface="Calibri"/>
                <a:ea typeface="Calibri"/>
                <a:cs typeface="Calibri"/>
                <a:sym typeface="Calibri"/>
              </a:defRPr>
            </a:lvl1pPr>
            <a:lvl2pPr marL="0" marR="0" lvl="1" indent="0" algn="r">
              <a:spcBef>
                <a:spcPts val="0"/>
              </a:spcBef>
              <a:buNone/>
              <a:defRPr sz="960">
                <a:solidFill>
                  <a:srgbClr val="888888"/>
                </a:solidFill>
                <a:latin typeface="Calibri"/>
                <a:ea typeface="Calibri"/>
                <a:cs typeface="Calibri"/>
                <a:sym typeface="Calibri"/>
              </a:defRPr>
            </a:lvl2pPr>
            <a:lvl3pPr marL="0" marR="0" lvl="2" indent="0" algn="r">
              <a:spcBef>
                <a:spcPts val="0"/>
              </a:spcBef>
              <a:buNone/>
              <a:defRPr sz="960">
                <a:solidFill>
                  <a:srgbClr val="888888"/>
                </a:solidFill>
                <a:latin typeface="Calibri"/>
                <a:ea typeface="Calibri"/>
                <a:cs typeface="Calibri"/>
                <a:sym typeface="Calibri"/>
              </a:defRPr>
            </a:lvl3pPr>
            <a:lvl4pPr marL="0" marR="0" lvl="3" indent="0" algn="r">
              <a:spcBef>
                <a:spcPts val="0"/>
              </a:spcBef>
              <a:buNone/>
              <a:defRPr sz="960">
                <a:solidFill>
                  <a:srgbClr val="888888"/>
                </a:solidFill>
                <a:latin typeface="Calibri"/>
                <a:ea typeface="Calibri"/>
                <a:cs typeface="Calibri"/>
                <a:sym typeface="Calibri"/>
              </a:defRPr>
            </a:lvl4pPr>
            <a:lvl5pPr marL="0" marR="0" lvl="4" indent="0" algn="r">
              <a:spcBef>
                <a:spcPts val="0"/>
              </a:spcBef>
              <a:buNone/>
              <a:defRPr sz="960">
                <a:solidFill>
                  <a:srgbClr val="888888"/>
                </a:solidFill>
                <a:latin typeface="Calibri"/>
                <a:ea typeface="Calibri"/>
                <a:cs typeface="Calibri"/>
                <a:sym typeface="Calibri"/>
              </a:defRPr>
            </a:lvl5pPr>
            <a:lvl6pPr marL="0" marR="0" lvl="5" indent="0" algn="r">
              <a:spcBef>
                <a:spcPts val="0"/>
              </a:spcBef>
              <a:buNone/>
              <a:defRPr sz="960">
                <a:solidFill>
                  <a:srgbClr val="888888"/>
                </a:solidFill>
                <a:latin typeface="Calibri"/>
                <a:ea typeface="Calibri"/>
                <a:cs typeface="Calibri"/>
                <a:sym typeface="Calibri"/>
              </a:defRPr>
            </a:lvl6pPr>
            <a:lvl7pPr marL="0" marR="0" lvl="6" indent="0" algn="r">
              <a:spcBef>
                <a:spcPts val="0"/>
              </a:spcBef>
              <a:buNone/>
              <a:defRPr sz="960">
                <a:solidFill>
                  <a:srgbClr val="888888"/>
                </a:solidFill>
                <a:latin typeface="Calibri"/>
                <a:ea typeface="Calibri"/>
                <a:cs typeface="Calibri"/>
                <a:sym typeface="Calibri"/>
              </a:defRPr>
            </a:lvl7pPr>
            <a:lvl8pPr marL="0" marR="0" lvl="7" indent="0" algn="r">
              <a:spcBef>
                <a:spcPts val="0"/>
              </a:spcBef>
              <a:buNone/>
              <a:defRPr sz="960">
                <a:solidFill>
                  <a:srgbClr val="888888"/>
                </a:solidFill>
                <a:latin typeface="Calibri"/>
                <a:ea typeface="Calibri"/>
                <a:cs typeface="Calibri"/>
                <a:sym typeface="Calibri"/>
              </a:defRPr>
            </a:lvl8pPr>
            <a:lvl9pPr marL="0" marR="0" lvl="8" indent="0" algn="r">
              <a:spcBef>
                <a:spcPts val="0"/>
              </a:spcBef>
              <a:buNone/>
              <a:defRPr sz="96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56"/>
        <p:cNvGrpSpPr/>
        <p:nvPr/>
      </p:nvGrpSpPr>
      <p:grpSpPr>
        <a:xfrm>
          <a:off x="0" y="0"/>
          <a:ext cx="0" cy="0"/>
          <a:chOff x="0" y="0"/>
          <a:chExt cx="0" cy="0"/>
        </a:xfrm>
      </p:grpSpPr>
      <p:sp>
        <p:nvSpPr>
          <p:cNvPr id="257" name="Google Shape;257;p107"/>
          <p:cNvSpPr txBox="1">
            <a:spLocks noGrp="1"/>
          </p:cNvSpPr>
          <p:nvPr>
            <p:ph type="title"/>
          </p:nvPr>
        </p:nvSpPr>
        <p:spPr>
          <a:xfrm>
            <a:off x="1911775" y="5120641"/>
            <a:ext cx="5852160" cy="604521"/>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16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8" name="Google Shape;258;p107"/>
          <p:cNvSpPr>
            <a:spLocks noGrp="1"/>
          </p:cNvSpPr>
          <p:nvPr>
            <p:ph type="pic" idx="2"/>
          </p:nvPr>
        </p:nvSpPr>
        <p:spPr>
          <a:xfrm>
            <a:off x="1911775" y="653627"/>
            <a:ext cx="5852160" cy="4389120"/>
          </a:xfrm>
          <a:prstGeom prst="rect">
            <a:avLst/>
          </a:prstGeom>
          <a:noFill/>
          <a:ln>
            <a:noFill/>
          </a:ln>
        </p:spPr>
      </p:sp>
      <p:sp>
        <p:nvSpPr>
          <p:cNvPr id="259" name="Google Shape;259;p107"/>
          <p:cNvSpPr txBox="1">
            <a:spLocks noGrp="1"/>
          </p:cNvSpPr>
          <p:nvPr>
            <p:ph type="body" idx="1"/>
          </p:nvPr>
        </p:nvSpPr>
        <p:spPr>
          <a:xfrm>
            <a:off x="1911775" y="5725162"/>
            <a:ext cx="5852160" cy="858519"/>
          </a:xfrm>
          <a:prstGeom prst="rect">
            <a:avLst/>
          </a:prstGeom>
          <a:noFill/>
          <a:ln>
            <a:noFill/>
          </a:ln>
        </p:spPr>
        <p:txBody>
          <a:bodyPr spcFirstLastPara="1" wrap="square" lIns="91425" tIns="45700" rIns="91425" bIns="45700" anchor="t" anchorCtr="0">
            <a:noAutofit/>
          </a:bodyPr>
          <a:lstStyle>
            <a:lvl1pPr marL="457200" lvl="0" indent="-228600" algn="l">
              <a:spcBef>
                <a:spcPts val="224"/>
              </a:spcBef>
              <a:spcAft>
                <a:spcPts val="0"/>
              </a:spcAft>
              <a:buClr>
                <a:schemeClr val="dk1"/>
              </a:buClr>
              <a:buSzPts val="1121"/>
              <a:buNone/>
              <a:defRPr sz="1121"/>
            </a:lvl1pPr>
            <a:lvl2pPr marL="914400" lvl="1" indent="-228600" algn="l">
              <a:spcBef>
                <a:spcPts val="192"/>
              </a:spcBef>
              <a:spcAft>
                <a:spcPts val="0"/>
              </a:spcAft>
              <a:buClr>
                <a:schemeClr val="dk1"/>
              </a:buClr>
              <a:buSzPts val="960"/>
              <a:buNone/>
              <a:defRPr sz="960"/>
            </a:lvl2pPr>
            <a:lvl3pPr marL="1371600" lvl="2" indent="-228600" algn="l">
              <a:spcBef>
                <a:spcPts val="160"/>
              </a:spcBef>
              <a:spcAft>
                <a:spcPts val="0"/>
              </a:spcAft>
              <a:buClr>
                <a:schemeClr val="dk1"/>
              </a:buClr>
              <a:buSzPts val="801"/>
              <a:buNone/>
              <a:defRPr sz="801"/>
            </a:lvl3pPr>
            <a:lvl4pPr marL="1828800" lvl="3" indent="-228600" algn="l">
              <a:spcBef>
                <a:spcPts val="144"/>
              </a:spcBef>
              <a:spcAft>
                <a:spcPts val="0"/>
              </a:spcAft>
              <a:buClr>
                <a:schemeClr val="dk1"/>
              </a:buClr>
              <a:buSzPts val="720"/>
              <a:buNone/>
              <a:defRPr sz="720"/>
            </a:lvl4pPr>
            <a:lvl5pPr marL="2286000" lvl="4" indent="-228600" algn="l">
              <a:spcBef>
                <a:spcPts val="144"/>
              </a:spcBef>
              <a:spcAft>
                <a:spcPts val="0"/>
              </a:spcAft>
              <a:buClr>
                <a:schemeClr val="dk1"/>
              </a:buClr>
              <a:buSzPts val="720"/>
              <a:buNone/>
              <a:defRPr sz="720"/>
            </a:lvl5pPr>
            <a:lvl6pPr marL="2743200" lvl="5" indent="-228600" algn="l">
              <a:spcBef>
                <a:spcPts val="144"/>
              </a:spcBef>
              <a:spcAft>
                <a:spcPts val="0"/>
              </a:spcAft>
              <a:buClr>
                <a:schemeClr val="dk1"/>
              </a:buClr>
              <a:buSzPts val="720"/>
              <a:buNone/>
              <a:defRPr sz="720"/>
            </a:lvl6pPr>
            <a:lvl7pPr marL="3200400" lvl="6" indent="-228600" algn="l">
              <a:spcBef>
                <a:spcPts val="144"/>
              </a:spcBef>
              <a:spcAft>
                <a:spcPts val="0"/>
              </a:spcAft>
              <a:buClr>
                <a:schemeClr val="dk1"/>
              </a:buClr>
              <a:buSzPts val="720"/>
              <a:buNone/>
              <a:defRPr sz="720"/>
            </a:lvl7pPr>
            <a:lvl8pPr marL="3657600" lvl="7" indent="-228600" algn="l">
              <a:spcBef>
                <a:spcPts val="144"/>
              </a:spcBef>
              <a:spcAft>
                <a:spcPts val="0"/>
              </a:spcAft>
              <a:buClr>
                <a:schemeClr val="dk1"/>
              </a:buClr>
              <a:buSzPts val="720"/>
              <a:buNone/>
              <a:defRPr sz="720"/>
            </a:lvl8pPr>
            <a:lvl9pPr marL="4114800" lvl="8" indent="-228600" algn="l">
              <a:spcBef>
                <a:spcPts val="144"/>
              </a:spcBef>
              <a:spcAft>
                <a:spcPts val="0"/>
              </a:spcAft>
              <a:buClr>
                <a:schemeClr val="dk1"/>
              </a:buClr>
              <a:buSzPts val="720"/>
              <a:buNone/>
              <a:defRPr sz="720"/>
            </a:lvl9pPr>
          </a:lstStyle>
          <a:p>
            <a:endParaRPr/>
          </a:p>
        </p:txBody>
      </p:sp>
      <p:sp>
        <p:nvSpPr>
          <p:cNvPr id="260" name="Google Shape;260;p107"/>
          <p:cNvSpPr txBox="1">
            <a:spLocks noGrp="1"/>
          </p:cNvSpPr>
          <p:nvPr>
            <p:ph type="dt" idx="10"/>
          </p:nvPr>
        </p:nvSpPr>
        <p:spPr>
          <a:xfrm>
            <a:off x="487680" y="6780111"/>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1" name="Google Shape;261;p107"/>
          <p:cNvSpPr txBox="1">
            <a:spLocks noGrp="1"/>
          </p:cNvSpPr>
          <p:nvPr>
            <p:ph type="ftr" idx="11"/>
          </p:nvPr>
        </p:nvSpPr>
        <p:spPr>
          <a:xfrm>
            <a:off x="3332480" y="6780111"/>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2" name="Google Shape;262;p107"/>
          <p:cNvSpPr txBox="1">
            <a:spLocks noGrp="1"/>
          </p:cNvSpPr>
          <p:nvPr>
            <p:ph type="sldNum" idx="12"/>
          </p:nvPr>
        </p:nvSpPr>
        <p:spPr>
          <a:xfrm>
            <a:off x="6990080" y="6780111"/>
            <a:ext cx="2275840" cy="389467"/>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960">
                <a:solidFill>
                  <a:srgbClr val="888888"/>
                </a:solidFill>
                <a:latin typeface="Calibri"/>
                <a:ea typeface="Calibri"/>
                <a:cs typeface="Calibri"/>
                <a:sym typeface="Calibri"/>
              </a:defRPr>
            </a:lvl1pPr>
            <a:lvl2pPr marL="0" marR="0" lvl="1" indent="0" algn="r">
              <a:spcBef>
                <a:spcPts val="0"/>
              </a:spcBef>
              <a:buNone/>
              <a:defRPr sz="960">
                <a:solidFill>
                  <a:srgbClr val="888888"/>
                </a:solidFill>
                <a:latin typeface="Calibri"/>
                <a:ea typeface="Calibri"/>
                <a:cs typeface="Calibri"/>
                <a:sym typeface="Calibri"/>
              </a:defRPr>
            </a:lvl2pPr>
            <a:lvl3pPr marL="0" marR="0" lvl="2" indent="0" algn="r">
              <a:spcBef>
                <a:spcPts val="0"/>
              </a:spcBef>
              <a:buNone/>
              <a:defRPr sz="960">
                <a:solidFill>
                  <a:srgbClr val="888888"/>
                </a:solidFill>
                <a:latin typeface="Calibri"/>
                <a:ea typeface="Calibri"/>
                <a:cs typeface="Calibri"/>
                <a:sym typeface="Calibri"/>
              </a:defRPr>
            </a:lvl3pPr>
            <a:lvl4pPr marL="0" marR="0" lvl="3" indent="0" algn="r">
              <a:spcBef>
                <a:spcPts val="0"/>
              </a:spcBef>
              <a:buNone/>
              <a:defRPr sz="960">
                <a:solidFill>
                  <a:srgbClr val="888888"/>
                </a:solidFill>
                <a:latin typeface="Calibri"/>
                <a:ea typeface="Calibri"/>
                <a:cs typeface="Calibri"/>
                <a:sym typeface="Calibri"/>
              </a:defRPr>
            </a:lvl4pPr>
            <a:lvl5pPr marL="0" marR="0" lvl="4" indent="0" algn="r">
              <a:spcBef>
                <a:spcPts val="0"/>
              </a:spcBef>
              <a:buNone/>
              <a:defRPr sz="960">
                <a:solidFill>
                  <a:srgbClr val="888888"/>
                </a:solidFill>
                <a:latin typeface="Calibri"/>
                <a:ea typeface="Calibri"/>
                <a:cs typeface="Calibri"/>
                <a:sym typeface="Calibri"/>
              </a:defRPr>
            </a:lvl5pPr>
            <a:lvl6pPr marL="0" marR="0" lvl="5" indent="0" algn="r">
              <a:spcBef>
                <a:spcPts val="0"/>
              </a:spcBef>
              <a:buNone/>
              <a:defRPr sz="960">
                <a:solidFill>
                  <a:srgbClr val="888888"/>
                </a:solidFill>
                <a:latin typeface="Calibri"/>
                <a:ea typeface="Calibri"/>
                <a:cs typeface="Calibri"/>
                <a:sym typeface="Calibri"/>
              </a:defRPr>
            </a:lvl6pPr>
            <a:lvl7pPr marL="0" marR="0" lvl="6" indent="0" algn="r">
              <a:spcBef>
                <a:spcPts val="0"/>
              </a:spcBef>
              <a:buNone/>
              <a:defRPr sz="960">
                <a:solidFill>
                  <a:srgbClr val="888888"/>
                </a:solidFill>
                <a:latin typeface="Calibri"/>
                <a:ea typeface="Calibri"/>
                <a:cs typeface="Calibri"/>
                <a:sym typeface="Calibri"/>
              </a:defRPr>
            </a:lvl7pPr>
            <a:lvl8pPr marL="0" marR="0" lvl="7" indent="0" algn="r">
              <a:spcBef>
                <a:spcPts val="0"/>
              </a:spcBef>
              <a:buNone/>
              <a:defRPr sz="960">
                <a:solidFill>
                  <a:srgbClr val="888888"/>
                </a:solidFill>
                <a:latin typeface="Calibri"/>
                <a:ea typeface="Calibri"/>
                <a:cs typeface="Calibri"/>
                <a:sym typeface="Calibri"/>
              </a:defRPr>
            </a:lvl8pPr>
            <a:lvl9pPr marL="0" marR="0" lvl="8" indent="0" algn="r">
              <a:spcBef>
                <a:spcPts val="0"/>
              </a:spcBef>
              <a:buNone/>
              <a:defRPr sz="96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63"/>
        <p:cNvGrpSpPr/>
        <p:nvPr/>
      </p:nvGrpSpPr>
      <p:grpSpPr>
        <a:xfrm>
          <a:off x="0" y="0"/>
          <a:ext cx="0" cy="0"/>
          <a:chOff x="0" y="0"/>
          <a:chExt cx="0" cy="0"/>
        </a:xfrm>
      </p:grpSpPr>
      <p:sp>
        <p:nvSpPr>
          <p:cNvPr id="264" name="Google Shape;264;p108"/>
          <p:cNvSpPr txBox="1">
            <a:spLocks noGrp="1"/>
          </p:cNvSpPr>
          <p:nvPr>
            <p:ph type="title"/>
          </p:nvPr>
        </p:nvSpPr>
        <p:spPr>
          <a:xfrm>
            <a:off x="487680" y="292947"/>
            <a:ext cx="8778240" cy="12192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65" name="Google Shape;265;p108"/>
          <p:cNvSpPr txBox="1">
            <a:spLocks noGrp="1"/>
          </p:cNvSpPr>
          <p:nvPr>
            <p:ph type="body" idx="1"/>
          </p:nvPr>
        </p:nvSpPr>
        <p:spPr>
          <a:xfrm rot="5400000">
            <a:off x="2462953" y="-268389"/>
            <a:ext cx="4827694" cy="877824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6" name="Google Shape;266;p108"/>
          <p:cNvSpPr txBox="1">
            <a:spLocks noGrp="1"/>
          </p:cNvSpPr>
          <p:nvPr>
            <p:ph type="dt" idx="10"/>
          </p:nvPr>
        </p:nvSpPr>
        <p:spPr>
          <a:xfrm>
            <a:off x="487680" y="6780111"/>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7" name="Google Shape;267;p108"/>
          <p:cNvSpPr txBox="1">
            <a:spLocks noGrp="1"/>
          </p:cNvSpPr>
          <p:nvPr>
            <p:ph type="ftr" idx="11"/>
          </p:nvPr>
        </p:nvSpPr>
        <p:spPr>
          <a:xfrm>
            <a:off x="3332480" y="6780111"/>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8" name="Google Shape;268;p108"/>
          <p:cNvSpPr txBox="1">
            <a:spLocks noGrp="1"/>
          </p:cNvSpPr>
          <p:nvPr>
            <p:ph type="sldNum" idx="12"/>
          </p:nvPr>
        </p:nvSpPr>
        <p:spPr>
          <a:xfrm>
            <a:off x="6990080" y="6780111"/>
            <a:ext cx="2275840" cy="389467"/>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960">
                <a:solidFill>
                  <a:srgbClr val="888888"/>
                </a:solidFill>
                <a:latin typeface="Calibri"/>
                <a:ea typeface="Calibri"/>
                <a:cs typeface="Calibri"/>
                <a:sym typeface="Calibri"/>
              </a:defRPr>
            </a:lvl1pPr>
            <a:lvl2pPr marL="0" marR="0" lvl="1" indent="0" algn="r">
              <a:spcBef>
                <a:spcPts val="0"/>
              </a:spcBef>
              <a:buNone/>
              <a:defRPr sz="960">
                <a:solidFill>
                  <a:srgbClr val="888888"/>
                </a:solidFill>
                <a:latin typeface="Calibri"/>
                <a:ea typeface="Calibri"/>
                <a:cs typeface="Calibri"/>
                <a:sym typeface="Calibri"/>
              </a:defRPr>
            </a:lvl2pPr>
            <a:lvl3pPr marL="0" marR="0" lvl="2" indent="0" algn="r">
              <a:spcBef>
                <a:spcPts val="0"/>
              </a:spcBef>
              <a:buNone/>
              <a:defRPr sz="960">
                <a:solidFill>
                  <a:srgbClr val="888888"/>
                </a:solidFill>
                <a:latin typeface="Calibri"/>
                <a:ea typeface="Calibri"/>
                <a:cs typeface="Calibri"/>
                <a:sym typeface="Calibri"/>
              </a:defRPr>
            </a:lvl3pPr>
            <a:lvl4pPr marL="0" marR="0" lvl="3" indent="0" algn="r">
              <a:spcBef>
                <a:spcPts val="0"/>
              </a:spcBef>
              <a:buNone/>
              <a:defRPr sz="960">
                <a:solidFill>
                  <a:srgbClr val="888888"/>
                </a:solidFill>
                <a:latin typeface="Calibri"/>
                <a:ea typeface="Calibri"/>
                <a:cs typeface="Calibri"/>
                <a:sym typeface="Calibri"/>
              </a:defRPr>
            </a:lvl4pPr>
            <a:lvl5pPr marL="0" marR="0" lvl="4" indent="0" algn="r">
              <a:spcBef>
                <a:spcPts val="0"/>
              </a:spcBef>
              <a:buNone/>
              <a:defRPr sz="960">
                <a:solidFill>
                  <a:srgbClr val="888888"/>
                </a:solidFill>
                <a:latin typeface="Calibri"/>
                <a:ea typeface="Calibri"/>
                <a:cs typeface="Calibri"/>
                <a:sym typeface="Calibri"/>
              </a:defRPr>
            </a:lvl5pPr>
            <a:lvl6pPr marL="0" marR="0" lvl="5" indent="0" algn="r">
              <a:spcBef>
                <a:spcPts val="0"/>
              </a:spcBef>
              <a:buNone/>
              <a:defRPr sz="960">
                <a:solidFill>
                  <a:srgbClr val="888888"/>
                </a:solidFill>
                <a:latin typeface="Calibri"/>
                <a:ea typeface="Calibri"/>
                <a:cs typeface="Calibri"/>
                <a:sym typeface="Calibri"/>
              </a:defRPr>
            </a:lvl6pPr>
            <a:lvl7pPr marL="0" marR="0" lvl="6" indent="0" algn="r">
              <a:spcBef>
                <a:spcPts val="0"/>
              </a:spcBef>
              <a:buNone/>
              <a:defRPr sz="960">
                <a:solidFill>
                  <a:srgbClr val="888888"/>
                </a:solidFill>
                <a:latin typeface="Calibri"/>
                <a:ea typeface="Calibri"/>
                <a:cs typeface="Calibri"/>
                <a:sym typeface="Calibri"/>
              </a:defRPr>
            </a:lvl7pPr>
            <a:lvl8pPr marL="0" marR="0" lvl="7" indent="0" algn="r">
              <a:spcBef>
                <a:spcPts val="0"/>
              </a:spcBef>
              <a:buNone/>
              <a:defRPr sz="960">
                <a:solidFill>
                  <a:srgbClr val="888888"/>
                </a:solidFill>
                <a:latin typeface="Calibri"/>
                <a:ea typeface="Calibri"/>
                <a:cs typeface="Calibri"/>
                <a:sym typeface="Calibri"/>
              </a:defRPr>
            </a:lvl8pPr>
            <a:lvl9pPr marL="0" marR="0" lvl="8" indent="0" algn="r">
              <a:spcBef>
                <a:spcPts val="0"/>
              </a:spcBef>
              <a:buNone/>
              <a:defRPr sz="96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69"/>
        <p:cNvGrpSpPr/>
        <p:nvPr/>
      </p:nvGrpSpPr>
      <p:grpSpPr>
        <a:xfrm>
          <a:off x="0" y="0"/>
          <a:ext cx="0" cy="0"/>
          <a:chOff x="0" y="0"/>
          <a:chExt cx="0" cy="0"/>
        </a:xfrm>
      </p:grpSpPr>
      <p:sp>
        <p:nvSpPr>
          <p:cNvPr id="270" name="Google Shape;270;p109"/>
          <p:cNvSpPr txBox="1">
            <a:spLocks noGrp="1"/>
          </p:cNvSpPr>
          <p:nvPr>
            <p:ph type="title"/>
          </p:nvPr>
        </p:nvSpPr>
        <p:spPr>
          <a:xfrm rot="5400000">
            <a:off x="5047827" y="2316489"/>
            <a:ext cx="6241627" cy="219456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71" name="Google Shape;271;p109"/>
          <p:cNvSpPr txBox="1">
            <a:spLocks noGrp="1"/>
          </p:cNvSpPr>
          <p:nvPr>
            <p:ph type="body" idx="1"/>
          </p:nvPr>
        </p:nvSpPr>
        <p:spPr>
          <a:xfrm rot="5400000">
            <a:off x="577427" y="203210"/>
            <a:ext cx="6241627" cy="642112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72" name="Google Shape;272;p109"/>
          <p:cNvSpPr txBox="1">
            <a:spLocks noGrp="1"/>
          </p:cNvSpPr>
          <p:nvPr>
            <p:ph type="dt" idx="10"/>
          </p:nvPr>
        </p:nvSpPr>
        <p:spPr>
          <a:xfrm>
            <a:off x="487680" y="6780111"/>
            <a:ext cx="2275840" cy="389467"/>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3" name="Google Shape;273;p109"/>
          <p:cNvSpPr txBox="1">
            <a:spLocks noGrp="1"/>
          </p:cNvSpPr>
          <p:nvPr>
            <p:ph type="ftr" idx="11"/>
          </p:nvPr>
        </p:nvSpPr>
        <p:spPr>
          <a:xfrm>
            <a:off x="3332480" y="6780111"/>
            <a:ext cx="3088640" cy="389467"/>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4" name="Google Shape;274;p109"/>
          <p:cNvSpPr txBox="1">
            <a:spLocks noGrp="1"/>
          </p:cNvSpPr>
          <p:nvPr>
            <p:ph type="sldNum" idx="12"/>
          </p:nvPr>
        </p:nvSpPr>
        <p:spPr>
          <a:xfrm>
            <a:off x="6990080" y="6780111"/>
            <a:ext cx="2275840" cy="389467"/>
          </a:xfrm>
          <a:prstGeom prst="rect">
            <a:avLst/>
          </a:prstGeom>
          <a:noFill/>
          <a:ln>
            <a:noFill/>
          </a:ln>
        </p:spPr>
        <p:txBody>
          <a:bodyPr spcFirstLastPara="1" wrap="square" lIns="91425" tIns="45700" rIns="91425" bIns="45700" anchor="ctr" anchorCtr="0">
            <a:noAutofit/>
          </a:bodyPr>
          <a:lstStyle>
            <a:lvl1pPr marL="0" marR="0" lvl="0" indent="0" algn="r">
              <a:spcBef>
                <a:spcPts val="0"/>
              </a:spcBef>
              <a:buNone/>
              <a:defRPr sz="960">
                <a:solidFill>
                  <a:srgbClr val="888888"/>
                </a:solidFill>
                <a:latin typeface="Calibri"/>
                <a:ea typeface="Calibri"/>
                <a:cs typeface="Calibri"/>
                <a:sym typeface="Calibri"/>
              </a:defRPr>
            </a:lvl1pPr>
            <a:lvl2pPr marL="0" marR="0" lvl="1" indent="0" algn="r">
              <a:spcBef>
                <a:spcPts val="0"/>
              </a:spcBef>
              <a:buNone/>
              <a:defRPr sz="960">
                <a:solidFill>
                  <a:srgbClr val="888888"/>
                </a:solidFill>
                <a:latin typeface="Calibri"/>
                <a:ea typeface="Calibri"/>
                <a:cs typeface="Calibri"/>
                <a:sym typeface="Calibri"/>
              </a:defRPr>
            </a:lvl2pPr>
            <a:lvl3pPr marL="0" marR="0" lvl="2" indent="0" algn="r">
              <a:spcBef>
                <a:spcPts val="0"/>
              </a:spcBef>
              <a:buNone/>
              <a:defRPr sz="960">
                <a:solidFill>
                  <a:srgbClr val="888888"/>
                </a:solidFill>
                <a:latin typeface="Calibri"/>
                <a:ea typeface="Calibri"/>
                <a:cs typeface="Calibri"/>
                <a:sym typeface="Calibri"/>
              </a:defRPr>
            </a:lvl3pPr>
            <a:lvl4pPr marL="0" marR="0" lvl="3" indent="0" algn="r">
              <a:spcBef>
                <a:spcPts val="0"/>
              </a:spcBef>
              <a:buNone/>
              <a:defRPr sz="960">
                <a:solidFill>
                  <a:srgbClr val="888888"/>
                </a:solidFill>
                <a:latin typeface="Calibri"/>
                <a:ea typeface="Calibri"/>
                <a:cs typeface="Calibri"/>
                <a:sym typeface="Calibri"/>
              </a:defRPr>
            </a:lvl4pPr>
            <a:lvl5pPr marL="0" marR="0" lvl="4" indent="0" algn="r">
              <a:spcBef>
                <a:spcPts val="0"/>
              </a:spcBef>
              <a:buNone/>
              <a:defRPr sz="960">
                <a:solidFill>
                  <a:srgbClr val="888888"/>
                </a:solidFill>
                <a:latin typeface="Calibri"/>
                <a:ea typeface="Calibri"/>
                <a:cs typeface="Calibri"/>
                <a:sym typeface="Calibri"/>
              </a:defRPr>
            </a:lvl5pPr>
            <a:lvl6pPr marL="0" marR="0" lvl="5" indent="0" algn="r">
              <a:spcBef>
                <a:spcPts val="0"/>
              </a:spcBef>
              <a:buNone/>
              <a:defRPr sz="960">
                <a:solidFill>
                  <a:srgbClr val="888888"/>
                </a:solidFill>
                <a:latin typeface="Calibri"/>
                <a:ea typeface="Calibri"/>
                <a:cs typeface="Calibri"/>
                <a:sym typeface="Calibri"/>
              </a:defRPr>
            </a:lvl6pPr>
            <a:lvl7pPr marL="0" marR="0" lvl="6" indent="0" algn="r">
              <a:spcBef>
                <a:spcPts val="0"/>
              </a:spcBef>
              <a:buNone/>
              <a:defRPr sz="960">
                <a:solidFill>
                  <a:srgbClr val="888888"/>
                </a:solidFill>
                <a:latin typeface="Calibri"/>
                <a:ea typeface="Calibri"/>
                <a:cs typeface="Calibri"/>
                <a:sym typeface="Calibri"/>
              </a:defRPr>
            </a:lvl7pPr>
            <a:lvl8pPr marL="0" marR="0" lvl="7" indent="0" algn="r">
              <a:spcBef>
                <a:spcPts val="0"/>
              </a:spcBef>
              <a:buNone/>
              <a:defRPr sz="960">
                <a:solidFill>
                  <a:srgbClr val="888888"/>
                </a:solidFill>
                <a:latin typeface="Calibri"/>
                <a:ea typeface="Calibri"/>
                <a:cs typeface="Calibri"/>
                <a:sym typeface="Calibri"/>
              </a:defRPr>
            </a:lvl8pPr>
            <a:lvl9pPr marL="0" marR="0" lvl="8" indent="0" algn="r">
              <a:spcBef>
                <a:spcPts val="0"/>
              </a:spcBef>
              <a:buNone/>
              <a:defRPr sz="96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6"/>
        <p:cNvGrpSpPr/>
        <p:nvPr/>
      </p:nvGrpSpPr>
      <p:grpSpPr>
        <a:xfrm>
          <a:off x="0" y="0"/>
          <a:ext cx="0" cy="0"/>
          <a:chOff x="0" y="0"/>
          <a:chExt cx="0" cy="0"/>
        </a:xfrm>
      </p:grpSpPr>
      <p:sp>
        <p:nvSpPr>
          <p:cNvPr id="37" name="Google Shape;37;p85"/>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85"/>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39" name="Google Shape;39;p8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8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8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2"/>
        <p:cNvGrpSpPr/>
        <p:nvPr/>
      </p:nvGrpSpPr>
      <p:grpSpPr>
        <a:xfrm>
          <a:off x="0" y="0"/>
          <a:ext cx="0" cy="0"/>
          <a:chOff x="0" y="0"/>
          <a:chExt cx="0" cy="0"/>
        </a:xfrm>
      </p:grpSpPr>
      <p:sp>
        <p:nvSpPr>
          <p:cNvPr id="43" name="Google Shape;43;p86"/>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86"/>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45" name="Google Shape;45;p8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8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8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8"/>
        <p:cNvGrpSpPr/>
        <p:nvPr/>
      </p:nvGrpSpPr>
      <p:grpSpPr>
        <a:xfrm>
          <a:off x="0" y="0"/>
          <a:ext cx="0" cy="0"/>
          <a:chOff x="0" y="0"/>
          <a:chExt cx="0" cy="0"/>
        </a:xfrm>
      </p:grpSpPr>
      <p:sp>
        <p:nvSpPr>
          <p:cNvPr id="49" name="Google Shape;49;p8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 name="Google Shape;50;p87"/>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51" name="Google Shape;51;p87"/>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52" name="Google Shape;52;p8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8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8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5"/>
        <p:cNvGrpSpPr/>
        <p:nvPr/>
      </p:nvGrpSpPr>
      <p:grpSpPr>
        <a:xfrm>
          <a:off x="0" y="0"/>
          <a:ext cx="0" cy="0"/>
          <a:chOff x="0" y="0"/>
          <a:chExt cx="0" cy="0"/>
        </a:xfrm>
      </p:grpSpPr>
      <p:sp>
        <p:nvSpPr>
          <p:cNvPr id="56" name="Google Shape;56;p8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88"/>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58" name="Google Shape;58;p88"/>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59" name="Google Shape;59;p88"/>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60" name="Google Shape;60;p88"/>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61" name="Google Shape;61;p8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8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8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8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8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7" name="Google Shape;67;p8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8" name="Google Shape;68;p8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8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8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9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 name="Google Shape;73;p90"/>
          <p:cNvSpPr>
            <a:spLocks noGrp="1"/>
          </p:cNvSpPr>
          <p:nvPr>
            <p:ph type="pic" idx="2"/>
          </p:nvPr>
        </p:nvSpPr>
        <p:spPr>
          <a:xfrm>
            <a:off x="1792288" y="612775"/>
            <a:ext cx="5486400" cy="4114800"/>
          </a:xfrm>
          <a:prstGeom prst="rect">
            <a:avLst/>
          </a:prstGeom>
          <a:noFill/>
          <a:ln>
            <a:noFill/>
          </a:ln>
        </p:spPr>
      </p:sp>
      <p:sp>
        <p:nvSpPr>
          <p:cNvPr id="74" name="Google Shape;74;p9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5" name="Google Shape;75;p9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9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9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theme" Target="../theme/theme3.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7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7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7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7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7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9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74"/>
          <p:cNvSpPr txBox="1">
            <a:spLocks noGrp="1"/>
          </p:cNvSpPr>
          <p:nvPr>
            <p:ph type="title"/>
          </p:nvPr>
        </p:nvSpPr>
        <p:spPr>
          <a:xfrm>
            <a:off x="487680" y="292947"/>
            <a:ext cx="8778240" cy="12192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693"/>
              <a:buFont typeface="Calibri"/>
              <a:buNone/>
              <a:defRPr sz="4693"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2" name="Google Shape;92;p74"/>
          <p:cNvSpPr txBox="1">
            <a:spLocks noGrp="1"/>
          </p:cNvSpPr>
          <p:nvPr>
            <p:ph type="body" idx="1"/>
          </p:nvPr>
        </p:nvSpPr>
        <p:spPr>
          <a:xfrm>
            <a:off x="487680" y="1706883"/>
            <a:ext cx="8778240" cy="4827694"/>
          </a:xfrm>
          <a:prstGeom prst="rect">
            <a:avLst/>
          </a:prstGeom>
          <a:noFill/>
          <a:ln>
            <a:noFill/>
          </a:ln>
        </p:spPr>
        <p:txBody>
          <a:bodyPr spcFirstLastPara="1" wrap="square" lIns="91425" tIns="45700" rIns="91425" bIns="45700" anchor="t" anchorCtr="0">
            <a:normAutofit/>
          </a:bodyPr>
          <a:lstStyle>
            <a:lvl1pPr marL="457200" marR="0" lvl="0" indent="-445325" algn="l" rtl="0">
              <a:spcBef>
                <a:spcPts val="683"/>
              </a:spcBef>
              <a:spcAft>
                <a:spcPts val="0"/>
              </a:spcAft>
              <a:buClr>
                <a:schemeClr val="dk1"/>
              </a:buClr>
              <a:buSzPts val="3413"/>
              <a:buFont typeface="Arial"/>
              <a:buChar char="•"/>
              <a:defRPr sz="3413" b="0" i="0" u="none" strike="noStrike" cap="none">
                <a:solidFill>
                  <a:schemeClr val="dk1"/>
                </a:solidFill>
                <a:latin typeface="Calibri"/>
                <a:ea typeface="Calibri"/>
                <a:cs typeface="Calibri"/>
                <a:sym typeface="Calibri"/>
              </a:defRPr>
            </a:lvl1pPr>
            <a:lvl2pPr marL="914400" marR="0" lvl="1" indent="-418274" algn="l" rtl="0">
              <a:spcBef>
                <a:spcPts val="597"/>
              </a:spcBef>
              <a:spcAft>
                <a:spcPts val="0"/>
              </a:spcAft>
              <a:buClr>
                <a:schemeClr val="dk1"/>
              </a:buClr>
              <a:buSzPts val="2987"/>
              <a:buFont typeface="Arial"/>
              <a:buChar char="–"/>
              <a:defRPr sz="2987" b="0" i="0" u="none" strike="noStrike" cap="none">
                <a:solidFill>
                  <a:schemeClr val="dk1"/>
                </a:solidFill>
                <a:latin typeface="Calibri"/>
                <a:ea typeface="Calibri"/>
                <a:cs typeface="Calibri"/>
                <a:sym typeface="Calibri"/>
              </a:defRPr>
            </a:lvl2pPr>
            <a:lvl3pPr marL="1371600" marR="0" lvl="2" indent="-391160" algn="l" rtl="0">
              <a:spcBef>
                <a:spcPts val="512"/>
              </a:spcBef>
              <a:spcAft>
                <a:spcPts val="0"/>
              </a:spcAft>
              <a:buClr>
                <a:schemeClr val="dk1"/>
              </a:buClr>
              <a:buSzPts val="2560"/>
              <a:buFont typeface="Arial"/>
              <a:buChar char="•"/>
              <a:defRPr sz="2560" b="0" i="0" u="none" strike="noStrike" cap="none">
                <a:solidFill>
                  <a:schemeClr val="dk1"/>
                </a:solidFill>
                <a:latin typeface="Calibri"/>
                <a:ea typeface="Calibri"/>
                <a:cs typeface="Calibri"/>
                <a:sym typeface="Calibri"/>
              </a:defRPr>
            </a:lvl3pPr>
            <a:lvl4pPr marL="1828800" marR="0" lvl="3"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4pPr>
            <a:lvl5pPr marL="2286000" marR="0" lvl="4"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5pPr>
            <a:lvl6pPr marL="2743200" marR="0" lvl="5"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6pPr>
            <a:lvl7pPr marL="3200400" marR="0" lvl="6"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7pPr>
            <a:lvl8pPr marL="3657600" marR="0" lvl="7"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8pPr>
            <a:lvl9pPr marL="4114800" marR="0" lvl="8" indent="-364045" algn="l" rtl="0">
              <a:spcBef>
                <a:spcPts val="427"/>
              </a:spcBef>
              <a:spcAft>
                <a:spcPts val="0"/>
              </a:spcAft>
              <a:buClr>
                <a:schemeClr val="dk1"/>
              </a:buClr>
              <a:buSzPts val="2133"/>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93" name="Google Shape;93;p74"/>
          <p:cNvSpPr txBox="1">
            <a:spLocks noGrp="1"/>
          </p:cNvSpPr>
          <p:nvPr>
            <p:ph type="dt" idx="10"/>
          </p:nvPr>
        </p:nvSpPr>
        <p:spPr>
          <a:xfrm>
            <a:off x="487680" y="6780109"/>
            <a:ext cx="2275840" cy="38946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8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74"/>
          <p:cNvSpPr txBox="1">
            <a:spLocks noGrp="1"/>
          </p:cNvSpPr>
          <p:nvPr>
            <p:ph type="ftr" idx="11"/>
          </p:nvPr>
        </p:nvSpPr>
        <p:spPr>
          <a:xfrm>
            <a:off x="3332480" y="6780109"/>
            <a:ext cx="3088640" cy="389467"/>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8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74"/>
          <p:cNvSpPr txBox="1">
            <a:spLocks noGrp="1"/>
          </p:cNvSpPr>
          <p:nvPr>
            <p:ph type="sldNum" idx="12"/>
          </p:nvPr>
        </p:nvSpPr>
        <p:spPr>
          <a:xfrm>
            <a:off x="6990080" y="6780109"/>
            <a:ext cx="2275840" cy="389467"/>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80">
                <a:solidFill>
                  <a:srgbClr val="888888"/>
                </a:solidFill>
                <a:latin typeface="Calibri"/>
                <a:ea typeface="Calibri"/>
                <a:cs typeface="Calibri"/>
                <a:sym typeface="Calibri"/>
              </a:defRPr>
            </a:lvl1pPr>
            <a:lvl2pPr marL="0" marR="0" lvl="1" indent="0" algn="r" rtl="0">
              <a:spcBef>
                <a:spcPts val="0"/>
              </a:spcBef>
              <a:buNone/>
              <a:defRPr sz="1280">
                <a:solidFill>
                  <a:srgbClr val="888888"/>
                </a:solidFill>
                <a:latin typeface="Calibri"/>
                <a:ea typeface="Calibri"/>
                <a:cs typeface="Calibri"/>
                <a:sym typeface="Calibri"/>
              </a:defRPr>
            </a:lvl2pPr>
            <a:lvl3pPr marL="0" marR="0" lvl="2" indent="0" algn="r" rtl="0">
              <a:spcBef>
                <a:spcPts val="0"/>
              </a:spcBef>
              <a:buNone/>
              <a:defRPr sz="1280">
                <a:solidFill>
                  <a:srgbClr val="888888"/>
                </a:solidFill>
                <a:latin typeface="Calibri"/>
                <a:ea typeface="Calibri"/>
                <a:cs typeface="Calibri"/>
                <a:sym typeface="Calibri"/>
              </a:defRPr>
            </a:lvl3pPr>
            <a:lvl4pPr marL="0" marR="0" lvl="3" indent="0" algn="r" rtl="0">
              <a:spcBef>
                <a:spcPts val="0"/>
              </a:spcBef>
              <a:buNone/>
              <a:defRPr sz="1280">
                <a:solidFill>
                  <a:srgbClr val="888888"/>
                </a:solidFill>
                <a:latin typeface="Calibri"/>
                <a:ea typeface="Calibri"/>
                <a:cs typeface="Calibri"/>
                <a:sym typeface="Calibri"/>
              </a:defRPr>
            </a:lvl4pPr>
            <a:lvl5pPr marL="0" marR="0" lvl="4" indent="0" algn="r" rtl="0">
              <a:spcBef>
                <a:spcPts val="0"/>
              </a:spcBef>
              <a:buNone/>
              <a:defRPr sz="1280">
                <a:solidFill>
                  <a:srgbClr val="888888"/>
                </a:solidFill>
                <a:latin typeface="Calibri"/>
                <a:ea typeface="Calibri"/>
                <a:cs typeface="Calibri"/>
                <a:sym typeface="Calibri"/>
              </a:defRPr>
            </a:lvl5pPr>
            <a:lvl6pPr marL="0" marR="0" lvl="5" indent="0" algn="r" rtl="0">
              <a:spcBef>
                <a:spcPts val="0"/>
              </a:spcBef>
              <a:buNone/>
              <a:defRPr sz="1280">
                <a:solidFill>
                  <a:srgbClr val="888888"/>
                </a:solidFill>
                <a:latin typeface="Calibri"/>
                <a:ea typeface="Calibri"/>
                <a:cs typeface="Calibri"/>
                <a:sym typeface="Calibri"/>
              </a:defRPr>
            </a:lvl6pPr>
            <a:lvl7pPr marL="0" marR="0" lvl="6" indent="0" algn="r" rtl="0">
              <a:spcBef>
                <a:spcPts val="0"/>
              </a:spcBef>
              <a:buNone/>
              <a:defRPr sz="1280">
                <a:solidFill>
                  <a:srgbClr val="888888"/>
                </a:solidFill>
                <a:latin typeface="Calibri"/>
                <a:ea typeface="Calibri"/>
                <a:cs typeface="Calibri"/>
                <a:sym typeface="Calibri"/>
              </a:defRPr>
            </a:lvl7pPr>
            <a:lvl8pPr marL="0" marR="0" lvl="7" indent="0" algn="r" rtl="0">
              <a:spcBef>
                <a:spcPts val="0"/>
              </a:spcBef>
              <a:buNone/>
              <a:defRPr sz="1280">
                <a:solidFill>
                  <a:srgbClr val="888888"/>
                </a:solidFill>
                <a:latin typeface="Calibri"/>
                <a:ea typeface="Calibri"/>
                <a:cs typeface="Calibri"/>
                <a:sym typeface="Calibri"/>
              </a:defRPr>
            </a:lvl8pPr>
            <a:lvl9pPr marL="0" marR="0" lvl="8" indent="0" algn="r" rtl="0">
              <a:spcBef>
                <a:spcPts val="0"/>
              </a:spcBef>
              <a:buNone/>
              <a:defRPr sz="128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5"/>
        <p:cNvGrpSpPr/>
        <p:nvPr/>
      </p:nvGrpSpPr>
      <p:grpSpPr>
        <a:xfrm>
          <a:off x="0" y="0"/>
          <a:ext cx="0" cy="0"/>
          <a:chOff x="0" y="0"/>
          <a:chExt cx="0" cy="0"/>
        </a:xfrm>
      </p:grpSpPr>
      <p:sp>
        <p:nvSpPr>
          <p:cNvPr id="166" name="Google Shape;166;p76"/>
          <p:cNvSpPr txBox="1">
            <a:spLocks noGrp="1"/>
          </p:cNvSpPr>
          <p:nvPr>
            <p:ph type="title"/>
          </p:nvPr>
        </p:nvSpPr>
        <p:spPr>
          <a:xfrm>
            <a:off x="5172388" y="620347"/>
            <a:ext cx="3990848" cy="246221"/>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600" b="0" i="0" u="none" strike="noStrike" cap="none">
                <a:solidFill>
                  <a:srgbClr val="383838"/>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67" name="Google Shape;167;p76"/>
          <p:cNvSpPr txBox="1">
            <a:spLocks noGrp="1"/>
          </p:cNvSpPr>
          <p:nvPr>
            <p:ph type="body" idx="1"/>
          </p:nvPr>
        </p:nvSpPr>
        <p:spPr>
          <a:xfrm>
            <a:off x="1883258" y="3089002"/>
            <a:ext cx="5987084" cy="276999"/>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68" name="Google Shape;168;p76"/>
          <p:cNvSpPr txBox="1">
            <a:spLocks noGrp="1"/>
          </p:cNvSpPr>
          <p:nvPr>
            <p:ph type="ftr" idx="11"/>
          </p:nvPr>
        </p:nvSpPr>
        <p:spPr>
          <a:xfrm>
            <a:off x="3316224" y="6803137"/>
            <a:ext cx="3121152" cy="276999"/>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9" name="Google Shape;169;p76"/>
          <p:cNvSpPr txBox="1">
            <a:spLocks noGrp="1"/>
          </p:cNvSpPr>
          <p:nvPr>
            <p:ph type="dt" idx="10"/>
          </p:nvPr>
        </p:nvSpPr>
        <p:spPr>
          <a:xfrm>
            <a:off x="487680" y="6803137"/>
            <a:ext cx="2243328" cy="276999"/>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0" name="Google Shape;170;p76"/>
          <p:cNvSpPr txBox="1">
            <a:spLocks noGrp="1"/>
          </p:cNvSpPr>
          <p:nvPr>
            <p:ph type="sldNum" idx="12"/>
          </p:nvPr>
        </p:nvSpPr>
        <p:spPr>
          <a:xfrm>
            <a:off x="7022592" y="6803137"/>
            <a:ext cx="2243328" cy="276999"/>
          </a:xfrm>
          <a:prstGeom prst="rect">
            <a:avLst/>
          </a:prstGeom>
          <a:noFill/>
          <a:ln>
            <a:noFill/>
          </a:ln>
        </p:spPr>
        <p:txBody>
          <a:bodyPr spcFirstLastPara="1" wrap="square" lIns="0" tIns="0" rIns="0" bIns="0" anchor="t" anchorCtr="0">
            <a:spAutoFit/>
          </a:bodyPr>
          <a:lstStyle>
            <a:lvl1pPr marL="0" marR="0" lvl="0" indent="0" algn="r" rtl="0">
              <a:spcBef>
                <a:spcPts val="0"/>
              </a:spcBef>
              <a:buNone/>
              <a:defRPr sz="1800">
                <a:solidFill>
                  <a:srgbClr val="888888"/>
                </a:solidFill>
                <a:latin typeface="Calibri"/>
                <a:ea typeface="Calibri"/>
                <a:cs typeface="Calibri"/>
                <a:sym typeface="Calibri"/>
              </a:defRPr>
            </a:lvl1pPr>
            <a:lvl2pPr marL="0" marR="0" lvl="1" indent="0" algn="r" rtl="0">
              <a:spcBef>
                <a:spcPts val="0"/>
              </a:spcBef>
              <a:buNone/>
              <a:defRPr sz="1800">
                <a:solidFill>
                  <a:srgbClr val="888888"/>
                </a:solidFill>
                <a:latin typeface="Calibri"/>
                <a:ea typeface="Calibri"/>
                <a:cs typeface="Calibri"/>
                <a:sym typeface="Calibri"/>
              </a:defRPr>
            </a:lvl2pPr>
            <a:lvl3pPr marL="0" marR="0" lvl="2" indent="0" algn="r" rtl="0">
              <a:spcBef>
                <a:spcPts val="0"/>
              </a:spcBef>
              <a:buNone/>
              <a:defRPr sz="1800">
                <a:solidFill>
                  <a:srgbClr val="888888"/>
                </a:solidFill>
                <a:latin typeface="Calibri"/>
                <a:ea typeface="Calibri"/>
                <a:cs typeface="Calibri"/>
                <a:sym typeface="Calibri"/>
              </a:defRPr>
            </a:lvl3pPr>
            <a:lvl4pPr marL="0" marR="0" lvl="3" indent="0" algn="r" rtl="0">
              <a:spcBef>
                <a:spcPts val="0"/>
              </a:spcBef>
              <a:buNone/>
              <a:defRPr sz="1800">
                <a:solidFill>
                  <a:srgbClr val="888888"/>
                </a:solidFill>
                <a:latin typeface="Calibri"/>
                <a:ea typeface="Calibri"/>
                <a:cs typeface="Calibri"/>
                <a:sym typeface="Calibri"/>
              </a:defRPr>
            </a:lvl4pPr>
            <a:lvl5pPr marL="0" marR="0" lvl="4" indent="0" algn="r" rtl="0">
              <a:spcBef>
                <a:spcPts val="0"/>
              </a:spcBef>
              <a:buNone/>
              <a:defRPr sz="1800">
                <a:solidFill>
                  <a:srgbClr val="888888"/>
                </a:solidFill>
                <a:latin typeface="Calibri"/>
                <a:ea typeface="Calibri"/>
                <a:cs typeface="Calibri"/>
                <a:sym typeface="Calibri"/>
              </a:defRPr>
            </a:lvl5pPr>
            <a:lvl6pPr marL="0" marR="0" lvl="5" indent="0" algn="r" rtl="0">
              <a:spcBef>
                <a:spcPts val="0"/>
              </a:spcBef>
              <a:buNone/>
              <a:defRPr sz="1800">
                <a:solidFill>
                  <a:srgbClr val="888888"/>
                </a:solidFill>
                <a:latin typeface="Calibri"/>
                <a:ea typeface="Calibri"/>
                <a:cs typeface="Calibri"/>
                <a:sym typeface="Calibri"/>
              </a:defRPr>
            </a:lvl6pPr>
            <a:lvl7pPr marL="0" marR="0" lvl="6" indent="0" algn="r" rtl="0">
              <a:spcBef>
                <a:spcPts val="0"/>
              </a:spcBef>
              <a:buNone/>
              <a:defRPr sz="1800">
                <a:solidFill>
                  <a:srgbClr val="888888"/>
                </a:solidFill>
                <a:latin typeface="Calibri"/>
                <a:ea typeface="Calibri"/>
                <a:cs typeface="Calibri"/>
                <a:sym typeface="Calibri"/>
              </a:defRPr>
            </a:lvl7pPr>
            <a:lvl8pPr marL="0" marR="0" lvl="7" indent="0" algn="r" rtl="0">
              <a:spcBef>
                <a:spcPts val="0"/>
              </a:spcBef>
              <a:buNone/>
              <a:defRPr sz="1800">
                <a:solidFill>
                  <a:srgbClr val="888888"/>
                </a:solidFill>
                <a:latin typeface="Calibri"/>
                <a:ea typeface="Calibri"/>
                <a:cs typeface="Calibri"/>
                <a:sym typeface="Calibri"/>
              </a:defRPr>
            </a:lvl8pPr>
            <a:lvl9pPr marL="0" marR="0" lvl="8" indent="0" algn="r" rtl="0">
              <a:spcBef>
                <a:spcPts val="0"/>
              </a:spcBef>
              <a:buNone/>
              <a:defRPr sz="18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0"/>
        <p:cNvGrpSpPr/>
        <p:nvPr/>
      </p:nvGrpSpPr>
      <p:grpSpPr>
        <a:xfrm>
          <a:off x="0" y="0"/>
          <a:ext cx="0" cy="0"/>
          <a:chOff x="0" y="0"/>
          <a:chExt cx="0" cy="0"/>
        </a:xfrm>
      </p:grpSpPr>
      <p:sp>
        <p:nvSpPr>
          <p:cNvPr id="201" name="Google Shape;201;p82"/>
          <p:cNvSpPr txBox="1">
            <a:spLocks noGrp="1"/>
          </p:cNvSpPr>
          <p:nvPr>
            <p:ph type="title"/>
          </p:nvPr>
        </p:nvSpPr>
        <p:spPr>
          <a:xfrm>
            <a:off x="487680" y="292947"/>
            <a:ext cx="8778240" cy="12192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352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352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352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352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352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352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352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352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3520" b="0" i="0" u="none" strike="noStrike" cap="none">
                <a:solidFill>
                  <a:schemeClr val="dk1"/>
                </a:solidFill>
                <a:latin typeface="Calibri"/>
                <a:ea typeface="Calibri"/>
                <a:cs typeface="Calibri"/>
                <a:sym typeface="Calibri"/>
              </a:defRPr>
            </a:lvl9pPr>
          </a:lstStyle>
          <a:p>
            <a:endParaRPr/>
          </a:p>
        </p:txBody>
      </p:sp>
      <p:sp>
        <p:nvSpPr>
          <p:cNvPr id="202" name="Google Shape;202;p82"/>
          <p:cNvSpPr txBox="1">
            <a:spLocks noGrp="1"/>
          </p:cNvSpPr>
          <p:nvPr>
            <p:ph type="body" idx="1"/>
          </p:nvPr>
        </p:nvSpPr>
        <p:spPr>
          <a:xfrm>
            <a:off x="487680" y="1706884"/>
            <a:ext cx="8778240" cy="4827694"/>
          </a:xfrm>
          <a:prstGeom prst="rect">
            <a:avLst/>
          </a:prstGeom>
          <a:noFill/>
          <a:ln>
            <a:noFill/>
          </a:ln>
        </p:spPr>
        <p:txBody>
          <a:bodyPr spcFirstLastPara="1" wrap="square" lIns="91425" tIns="45700" rIns="91425" bIns="45700" anchor="t" anchorCtr="0">
            <a:noAutofit/>
          </a:bodyPr>
          <a:lstStyle>
            <a:lvl1pPr marL="457200" marR="0" lvl="0" indent="-391160" algn="l" rtl="0">
              <a:spcBef>
                <a:spcPts val="512"/>
              </a:spcBef>
              <a:spcAft>
                <a:spcPts val="0"/>
              </a:spcAft>
              <a:buClr>
                <a:schemeClr val="dk1"/>
              </a:buClr>
              <a:buSzPts val="2560"/>
              <a:buFont typeface="Arial"/>
              <a:buChar char="•"/>
              <a:defRPr sz="2560" b="0" i="0" u="none" strike="noStrike" cap="none">
                <a:solidFill>
                  <a:schemeClr val="dk1"/>
                </a:solidFill>
                <a:latin typeface="Calibri"/>
                <a:ea typeface="Calibri"/>
                <a:cs typeface="Calibri"/>
                <a:sym typeface="Calibri"/>
              </a:defRPr>
            </a:lvl1pPr>
            <a:lvl2pPr marL="914400" marR="0" lvl="1" indent="-370840" algn="l" rtl="0">
              <a:spcBef>
                <a:spcPts val="448"/>
              </a:spcBef>
              <a:spcAft>
                <a:spcPts val="0"/>
              </a:spcAft>
              <a:buClr>
                <a:schemeClr val="dk1"/>
              </a:buClr>
              <a:buSzPts val="2240"/>
              <a:buFont typeface="Arial"/>
              <a:buChar char="–"/>
              <a:defRPr sz="224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203" name="Google Shape;203;p82"/>
          <p:cNvSpPr txBox="1">
            <a:spLocks noGrp="1"/>
          </p:cNvSpPr>
          <p:nvPr>
            <p:ph type="dt" idx="10"/>
          </p:nvPr>
        </p:nvSpPr>
        <p:spPr>
          <a:xfrm>
            <a:off x="487680" y="6780111"/>
            <a:ext cx="2275840" cy="389467"/>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96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4" name="Google Shape;204;p82"/>
          <p:cNvSpPr txBox="1">
            <a:spLocks noGrp="1"/>
          </p:cNvSpPr>
          <p:nvPr>
            <p:ph type="ftr" idx="11"/>
          </p:nvPr>
        </p:nvSpPr>
        <p:spPr>
          <a:xfrm>
            <a:off x="3332480" y="6780111"/>
            <a:ext cx="3088640" cy="389467"/>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96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5" name="Google Shape;205;p82"/>
          <p:cNvSpPr txBox="1">
            <a:spLocks noGrp="1"/>
          </p:cNvSpPr>
          <p:nvPr>
            <p:ph type="sldNum" idx="12"/>
          </p:nvPr>
        </p:nvSpPr>
        <p:spPr>
          <a:xfrm>
            <a:off x="6990080" y="6780111"/>
            <a:ext cx="2275840" cy="389467"/>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60">
                <a:solidFill>
                  <a:srgbClr val="888888"/>
                </a:solidFill>
                <a:latin typeface="Calibri"/>
                <a:ea typeface="Calibri"/>
                <a:cs typeface="Calibri"/>
                <a:sym typeface="Calibri"/>
              </a:defRPr>
            </a:lvl1pPr>
            <a:lvl2pPr marL="0" marR="0" lvl="1" indent="0" algn="r" rtl="0">
              <a:spcBef>
                <a:spcPts val="0"/>
              </a:spcBef>
              <a:buNone/>
              <a:defRPr sz="960">
                <a:solidFill>
                  <a:srgbClr val="888888"/>
                </a:solidFill>
                <a:latin typeface="Calibri"/>
                <a:ea typeface="Calibri"/>
                <a:cs typeface="Calibri"/>
                <a:sym typeface="Calibri"/>
              </a:defRPr>
            </a:lvl2pPr>
            <a:lvl3pPr marL="0" marR="0" lvl="2" indent="0" algn="r" rtl="0">
              <a:spcBef>
                <a:spcPts val="0"/>
              </a:spcBef>
              <a:buNone/>
              <a:defRPr sz="960">
                <a:solidFill>
                  <a:srgbClr val="888888"/>
                </a:solidFill>
                <a:latin typeface="Calibri"/>
                <a:ea typeface="Calibri"/>
                <a:cs typeface="Calibri"/>
                <a:sym typeface="Calibri"/>
              </a:defRPr>
            </a:lvl3pPr>
            <a:lvl4pPr marL="0" marR="0" lvl="3" indent="0" algn="r" rtl="0">
              <a:spcBef>
                <a:spcPts val="0"/>
              </a:spcBef>
              <a:buNone/>
              <a:defRPr sz="960">
                <a:solidFill>
                  <a:srgbClr val="888888"/>
                </a:solidFill>
                <a:latin typeface="Calibri"/>
                <a:ea typeface="Calibri"/>
                <a:cs typeface="Calibri"/>
                <a:sym typeface="Calibri"/>
              </a:defRPr>
            </a:lvl4pPr>
            <a:lvl5pPr marL="0" marR="0" lvl="4" indent="0" algn="r" rtl="0">
              <a:spcBef>
                <a:spcPts val="0"/>
              </a:spcBef>
              <a:buNone/>
              <a:defRPr sz="960">
                <a:solidFill>
                  <a:srgbClr val="888888"/>
                </a:solidFill>
                <a:latin typeface="Calibri"/>
                <a:ea typeface="Calibri"/>
                <a:cs typeface="Calibri"/>
                <a:sym typeface="Calibri"/>
              </a:defRPr>
            </a:lvl5pPr>
            <a:lvl6pPr marL="0" marR="0" lvl="5" indent="0" algn="r" rtl="0">
              <a:spcBef>
                <a:spcPts val="0"/>
              </a:spcBef>
              <a:buNone/>
              <a:defRPr sz="960">
                <a:solidFill>
                  <a:srgbClr val="888888"/>
                </a:solidFill>
                <a:latin typeface="Calibri"/>
                <a:ea typeface="Calibri"/>
                <a:cs typeface="Calibri"/>
                <a:sym typeface="Calibri"/>
              </a:defRPr>
            </a:lvl6pPr>
            <a:lvl7pPr marL="0" marR="0" lvl="6" indent="0" algn="r" rtl="0">
              <a:spcBef>
                <a:spcPts val="0"/>
              </a:spcBef>
              <a:buNone/>
              <a:defRPr sz="960">
                <a:solidFill>
                  <a:srgbClr val="888888"/>
                </a:solidFill>
                <a:latin typeface="Calibri"/>
                <a:ea typeface="Calibri"/>
                <a:cs typeface="Calibri"/>
                <a:sym typeface="Calibri"/>
              </a:defRPr>
            </a:lvl7pPr>
            <a:lvl8pPr marL="0" marR="0" lvl="7" indent="0" algn="r" rtl="0">
              <a:spcBef>
                <a:spcPts val="0"/>
              </a:spcBef>
              <a:buNone/>
              <a:defRPr sz="960">
                <a:solidFill>
                  <a:srgbClr val="888888"/>
                </a:solidFill>
                <a:latin typeface="Calibri"/>
                <a:ea typeface="Calibri"/>
                <a:cs typeface="Calibri"/>
                <a:sym typeface="Calibri"/>
              </a:defRPr>
            </a:lvl8pPr>
            <a:lvl9pPr marL="0" marR="0" lvl="8" indent="0" algn="r" rtl="0">
              <a:spcBef>
                <a:spcPts val="0"/>
              </a:spcBef>
              <a:buNone/>
              <a:defRPr sz="96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8.jpg"/><Relationship Id="rId4" Type="http://schemas.openxmlformats.org/officeDocument/2006/relationships/image" Target="../media/image7.jp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4.xml"/><Relationship Id="rId5" Type="http://schemas.openxmlformats.org/officeDocument/2006/relationships/image" Target="../media/image12.jpg"/><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4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4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8.xml"/><Relationship Id="rId1" Type="http://schemas.openxmlformats.org/officeDocument/2006/relationships/slideLayout" Target="../slideLayouts/slideLayout13.xml"/><Relationship Id="rId5" Type="http://schemas.openxmlformats.org/officeDocument/2006/relationships/image" Target="../media/image22.jpg"/><Relationship Id="rId4" Type="http://schemas.openxmlformats.org/officeDocument/2006/relationships/image" Target="../media/image21.jp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9.xml"/></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7.xml"/><Relationship Id="rId1" Type="http://schemas.openxmlformats.org/officeDocument/2006/relationships/slideLayout" Target="../slideLayouts/slideLayout28.xml"/></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8.xml"/><Relationship Id="rId1" Type="http://schemas.openxmlformats.org/officeDocument/2006/relationships/slideLayout" Target="../slideLayouts/slideLayout2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0.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1.xml"/><Relationship Id="rId1" Type="http://schemas.openxmlformats.org/officeDocument/2006/relationships/slideLayout" Target="../slideLayouts/slideLayout28.xml"/></Relationships>
</file>

<file path=ppt/slides/_rels/slide6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2.xml"/><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3.xml"/><Relationship Id="rId1" Type="http://schemas.openxmlformats.org/officeDocument/2006/relationships/slideLayout" Target="../slideLayouts/slideLayout28.xml"/></Relationships>
</file>

<file path=ppt/slides/_rels/slide6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4.xml"/><Relationship Id="rId1" Type="http://schemas.openxmlformats.org/officeDocument/2006/relationships/slideLayout" Target="../slideLayouts/slideLayout28.xml"/></Relationships>
</file>

<file path=ppt/slides/_rels/slide6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5.xml"/><Relationship Id="rId1" Type="http://schemas.openxmlformats.org/officeDocument/2006/relationships/slideLayout" Target="../slideLayouts/slideLayout28.xml"/></Relationships>
</file>

<file path=ppt/slides/_rels/slide6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6.xml"/><Relationship Id="rId1" Type="http://schemas.openxmlformats.org/officeDocument/2006/relationships/slideLayout" Target="../slideLayouts/slideLayout28.xml"/></Relationships>
</file>

<file path=ppt/slides/_rels/slide6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7.xml"/><Relationship Id="rId1" Type="http://schemas.openxmlformats.org/officeDocument/2006/relationships/slideLayout" Target="../slideLayouts/slideLayout28.xml"/></Relationships>
</file>

<file path=ppt/slides/_rels/slide6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6C851"/>
        </a:solidFill>
        <a:effectLst/>
      </p:bgPr>
    </p:bg>
    <p:spTree>
      <p:nvGrpSpPr>
        <p:cNvPr id="1" name="Shape 279"/>
        <p:cNvGrpSpPr/>
        <p:nvPr/>
      </p:nvGrpSpPr>
      <p:grpSpPr>
        <a:xfrm>
          <a:off x="0" y="0"/>
          <a:ext cx="0" cy="0"/>
          <a:chOff x="0" y="0"/>
          <a:chExt cx="0" cy="0"/>
        </a:xfrm>
      </p:grpSpPr>
      <p:sp>
        <p:nvSpPr>
          <p:cNvPr id="280" name="Google Shape;280;p1"/>
          <p:cNvSpPr/>
          <p:nvPr/>
        </p:nvSpPr>
        <p:spPr>
          <a:xfrm>
            <a:off x="-75053" y="0"/>
            <a:ext cx="9893564" cy="5941779"/>
          </a:xfrm>
          <a:prstGeom prst="rect">
            <a:avLst/>
          </a:prstGeom>
          <a:solidFill>
            <a:srgbClr val="2E414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nvGrpSpPr>
          <p:cNvPr id="281" name="Google Shape;281;p1"/>
          <p:cNvGrpSpPr/>
          <p:nvPr/>
        </p:nvGrpSpPr>
        <p:grpSpPr>
          <a:xfrm>
            <a:off x="300039" y="731520"/>
            <a:ext cx="6209421" cy="5442040"/>
            <a:chOff x="-107658" y="418039"/>
            <a:chExt cx="8279226" cy="7256055"/>
          </a:xfrm>
        </p:grpSpPr>
        <p:sp>
          <p:nvSpPr>
            <p:cNvPr id="282" name="Google Shape;282;p1"/>
            <p:cNvSpPr txBox="1"/>
            <p:nvPr/>
          </p:nvSpPr>
          <p:spPr>
            <a:xfrm>
              <a:off x="-107658" y="3939737"/>
              <a:ext cx="8279226" cy="3734357"/>
            </a:xfrm>
            <a:prstGeom prst="rect">
              <a:avLst/>
            </a:prstGeom>
            <a:noFill/>
            <a:ln>
              <a:noFill/>
            </a:ln>
          </p:spPr>
          <p:txBody>
            <a:bodyPr spcFirstLastPara="1" wrap="square" lIns="0" tIns="0" rIns="0" bIns="0" anchor="t" anchorCtr="0">
              <a:spAutoFit/>
            </a:bodyPr>
            <a:lstStyle/>
            <a:p>
              <a:pPr marL="0" marR="0" lvl="0" indent="0" algn="ctr" rtl="0">
                <a:lnSpc>
                  <a:spcPct val="130000"/>
                </a:lnSpc>
                <a:spcBef>
                  <a:spcPts val="0"/>
                </a:spcBef>
                <a:spcAft>
                  <a:spcPts val="0"/>
                </a:spcAft>
                <a:buNone/>
              </a:pPr>
              <a:r>
                <a:rPr lang="en-US" sz="2000" b="1" dirty="0" err="1">
                  <a:solidFill>
                    <a:srgbClr val="FFFF00"/>
                  </a:solidFill>
                  <a:latin typeface="Open Sans"/>
                  <a:ea typeface="Open Sans"/>
                  <a:cs typeface="Open Sans"/>
                  <a:sym typeface="Open Sans"/>
                </a:rPr>
                <a:t>Disampaikan</a:t>
              </a:r>
              <a:r>
                <a:rPr lang="en-US" sz="2000" b="1" dirty="0">
                  <a:solidFill>
                    <a:srgbClr val="FFFF00"/>
                  </a:solidFill>
                  <a:latin typeface="Open Sans"/>
                  <a:ea typeface="Open Sans"/>
                  <a:cs typeface="Open Sans"/>
                  <a:sym typeface="Open Sans"/>
                </a:rPr>
                <a:t> </a:t>
              </a:r>
              <a:r>
                <a:rPr lang="en-US" sz="2000" b="1" dirty="0" err="1">
                  <a:solidFill>
                    <a:srgbClr val="FFFF00"/>
                  </a:solidFill>
                  <a:latin typeface="Open Sans"/>
                  <a:ea typeface="Open Sans"/>
                  <a:cs typeface="Open Sans"/>
                  <a:sym typeface="Open Sans"/>
                </a:rPr>
                <a:t>pada</a:t>
              </a:r>
              <a:r>
                <a:rPr lang="en-US" sz="2000" b="1" dirty="0">
                  <a:solidFill>
                    <a:srgbClr val="FFFF00"/>
                  </a:solidFill>
                  <a:latin typeface="Open Sans"/>
                  <a:ea typeface="Open Sans"/>
                  <a:cs typeface="Open Sans"/>
                  <a:sym typeface="Open Sans"/>
                </a:rPr>
                <a:t>:</a:t>
              </a:r>
              <a:endParaRPr dirty="0">
                <a:solidFill>
                  <a:srgbClr val="FFFF00"/>
                </a:solidFill>
              </a:endParaRPr>
            </a:p>
            <a:p>
              <a:pPr marL="0" marR="0" lvl="0" indent="0" algn="ctr" rtl="0">
                <a:lnSpc>
                  <a:spcPct val="130000"/>
                </a:lnSpc>
                <a:spcBef>
                  <a:spcPts val="0"/>
                </a:spcBef>
                <a:spcAft>
                  <a:spcPts val="0"/>
                </a:spcAft>
                <a:buNone/>
              </a:pPr>
              <a:r>
                <a:rPr lang="en-US" sz="2000" b="1" dirty="0" smtClean="0">
                  <a:solidFill>
                    <a:srgbClr val="FFFF00"/>
                  </a:solidFill>
                  <a:latin typeface="Open Sans"/>
                  <a:ea typeface="Open Sans"/>
                  <a:cs typeface="Open Sans"/>
                  <a:sym typeface="Open Sans"/>
                </a:rPr>
                <a:t>PELATIHAN  </a:t>
              </a:r>
              <a:r>
                <a:rPr lang="en-US" sz="2000" b="1" dirty="0">
                  <a:solidFill>
                    <a:srgbClr val="FFFF00"/>
                  </a:solidFill>
                  <a:latin typeface="Open Sans"/>
                  <a:ea typeface="Open Sans"/>
                  <a:cs typeface="Open Sans"/>
                  <a:sym typeface="Open Sans"/>
                </a:rPr>
                <a:t>TEKNIS </a:t>
              </a:r>
              <a:endParaRPr lang="en-US" sz="2000" b="1" dirty="0" smtClean="0">
                <a:solidFill>
                  <a:srgbClr val="FFFF00"/>
                </a:solidFill>
                <a:latin typeface="Open Sans"/>
                <a:ea typeface="Open Sans"/>
                <a:cs typeface="Open Sans"/>
                <a:sym typeface="Open Sans"/>
              </a:endParaRPr>
            </a:p>
            <a:p>
              <a:pPr marL="0" marR="0" lvl="0" indent="0" algn="ctr" rtl="0">
                <a:lnSpc>
                  <a:spcPct val="130000"/>
                </a:lnSpc>
                <a:spcBef>
                  <a:spcPts val="0"/>
                </a:spcBef>
                <a:spcAft>
                  <a:spcPts val="0"/>
                </a:spcAft>
                <a:buNone/>
              </a:pPr>
              <a:r>
                <a:rPr lang="en-US" sz="2000" b="1" dirty="0" smtClean="0">
                  <a:solidFill>
                    <a:srgbClr val="FFFF00"/>
                  </a:solidFill>
                  <a:latin typeface="Open Sans"/>
                  <a:ea typeface="Open Sans"/>
                  <a:cs typeface="Open Sans"/>
                  <a:sym typeface="Open Sans"/>
                </a:rPr>
                <a:t>MAJANEMEN  KEARSIPAN  POLA BIP</a:t>
              </a:r>
              <a:endParaRPr dirty="0">
                <a:solidFill>
                  <a:srgbClr val="FFFF00"/>
                </a:solidFill>
              </a:endParaRPr>
            </a:p>
            <a:p>
              <a:pPr marL="0" marR="0" lvl="0" indent="0" algn="ctr" rtl="0">
                <a:lnSpc>
                  <a:spcPct val="130000"/>
                </a:lnSpc>
                <a:spcBef>
                  <a:spcPts val="0"/>
                </a:spcBef>
                <a:spcAft>
                  <a:spcPts val="0"/>
                </a:spcAft>
                <a:buNone/>
              </a:pPr>
              <a:r>
                <a:rPr lang="en-US" sz="2000" b="1" dirty="0" smtClean="0">
                  <a:solidFill>
                    <a:srgbClr val="FFFF00"/>
                  </a:solidFill>
                  <a:latin typeface="Open Sans"/>
                  <a:ea typeface="Open Sans"/>
                  <a:cs typeface="Open Sans"/>
                  <a:sym typeface="Open Sans"/>
                </a:rPr>
                <a:t>BPSDMD PROVINSI </a:t>
              </a:r>
              <a:r>
                <a:rPr lang="en-US" sz="2000" b="1" dirty="0">
                  <a:solidFill>
                    <a:srgbClr val="FFFF00"/>
                  </a:solidFill>
                  <a:latin typeface="Open Sans"/>
                  <a:ea typeface="Open Sans"/>
                  <a:cs typeface="Open Sans"/>
                  <a:sym typeface="Open Sans"/>
                </a:rPr>
                <a:t>JATENG </a:t>
              </a:r>
              <a:endParaRPr dirty="0">
                <a:solidFill>
                  <a:srgbClr val="FFFF00"/>
                </a:solidFill>
              </a:endParaRPr>
            </a:p>
            <a:p>
              <a:pPr marL="0" marR="0" lvl="0" indent="0" algn="ctr" rtl="0">
                <a:lnSpc>
                  <a:spcPct val="130000"/>
                </a:lnSpc>
                <a:spcBef>
                  <a:spcPts val="0"/>
                </a:spcBef>
                <a:spcAft>
                  <a:spcPts val="0"/>
                </a:spcAft>
                <a:buNone/>
              </a:pPr>
              <a:r>
                <a:rPr lang="en-US" sz="2000" b="1" dirty="0" err="1">
                  <a:solidFill>
                    <a:srgbClr val="FFFF00"/>
                  </a:solidFill>
                  <a:latin typeface="Open Sans"/>
                  <a:ea typeface="Open Sans"/>
                  <a:cs typeface="Open Sans"/>
                  <a:sym typeface="Open Sans"/>
                </a:rPr>
                <a:t>Tahun</a:t>
              </a:r>
              <a:r>
                <a:rPr lang="en-US" sz="2000" b="1" dirty="0">
                  <a:solidFill>
                    <a:srgbClr val="FFFF00"/>
                  </a:solidFill>
                  <a:latin typeface="Open Sans"/>
                  <a:ea typeface="Open Sans"/>
                  <a:cs typeface="Open Sans"/>
                  <a:sym typeface="Open Sans"/>
                </a:rPr>
                <a:t> 2024</a:t>
              </a:r>
              <a:endParaRPr dirty="0">
                <a:solidFill>
                  <a:srgbClr val="FFFF00"/>
                </a:solidFill>
              </a:endParaRPr>
            </a:p>
            <a:p>
              <a:pPr marL="0" marR="0" lvl="0" indent="0" algn="ctr" rtl="0">
                <a:lnSpc>
                  <a:spcPct val="130000"/>
                </a:lnSpc>
                <a:spcBef>
                  <a:spcPts val="0"/>
                </a:spcBef>
                <a:spcAft>
                  <a:spcPts val="0"/>
                </a:spcAft>
                <a:buNone/>
              </a:pPr>
              <a:endParaRPr sz="2000" b="1" dirty="0">
                <a:solidFill>
                  <a:srgbClr val="FFFF00"/>
                </a:solidFill>
                <a:latin typeface="Open Sans"/>
                <a:ea typeface="Open Sans"/>
                <a:cs typeface="Open Sans"/>
                <a:sym typeface="Open Sans"/>
              </a:endParaRPr>
            </a:p>
            <a:p>
              <a:pPr marL="0" marR="0" lvl="0" indent="0" algn="ctr" rtl="0">
                <a:lnSpc>
                  <a:spcPct val="130000"/>
                </a:lnSpc>
                <a:spcBef>
                  <a:spcPts val="0"/>
                </a:spcBef>
                <a:spcAft>
                  <a:spcPts val="0"/>
                </a:spcAft>
                <a:buNone/>
              </a:pPr>
              <a:endParaRPr sz="2000" b="1" dirty="0">
                <a:solidFill>
                  <a:srgbClr val="FFFF00"/>
                </a:solidFill>
                <a:latin typeface="Open Sans"/>
                <a:ea typeface="Open Sans"/>
                <a:cs typeface="Open Sans"/>
                <a:sym typeface="Open Sans"/>
              </a:endParaRPr>
            </a:p>
          </p:txBody>
        </p:sp>
        <p:sp>
          <p:nvSpPr>
            <p:cNvPr id="283" name="Google Shape;283;p1"/>
            <p:cNvSpPr txBox="1"/>
            <p:nvPr/>
          </p:nvSpPr>
          <p:spPr>
            <a:xfrm>
              <a:off x="-107658" y="418039"/>
              <a:ext cx="7479121" cy="3195918"/>
            </a:xfrm>
            <a:prstGeom prst="rect">
              <a:avLst/>
            </a:prstGeom>
            <a:noFill/>
            <a:ln>
              <a:noFill/>
            </a:ln>
          </p:spPr>
          <p:txBody>
            <a:bodyPr spcFirstLastPara="1" wrap="square" lIns="0" tIns="0" rIns="0" bIns="0" anchor="t" anchorCtr="0">
              <a:spAutoFit/>
            </a:bodyPr>
            <a:lstStyle/>
            <a:p>
              <a:pPr marL="0" marR="0" lvl="0" indent="0" algn="ctr" rtl="0">
                <a:lnSpc>
                  <a:spcPct val="177272"/>
                </a:lnSpc>
                <a:spcBef>
                  <a:spcPts val="0"/>
                </a:spcBef>
                <a:spcAft>
                  <a:spcPts val="0"/>
                </a:spcAft>
                <a:buNone/>
              </a:pPr>
              <a:r>
                <a:rPr lang="en-US" sz="4400" dirty="0">
                  <a:solidFill>
                    <a:srgbClr val="FAFEFF"/>
                  </a:solidFill>
                  <a:latin typeface="Montserrat ExtraBold"/>
                  <a:ea typeface="Montserrat ExtraBold"/>
                  <a:cs typeface="Montserrat ExtraBold"/>
                  <a:sym typeface="Montserrat ExtraBold"/>
                </a:rPr>
                <a:t>PENYUSUTAN</a:t>
              </a:r>
              <a:endParaRPr dirty="0"/>
            </a:p>
            <a:p>
              <a:pPr marL="0" marR="0" lvl="0" indent="0" algn="ctr" rtl="0">
                <a:lnSpc>
                  <a:spcPct val="177272"/>
                </a:lnSpc>
                <a:spcBef>
                  <a:spcPts val="0"/>
                </a:spcBef>
                <a:spcAft>
                  <a:spcPts val="0"/>
                </a:spcAft>
                <a:buNone/>
              </a:pPr>
              <a:r>
                <a:rPr lang="en-US" sz="4400" dirty="0">
                  <a:solidFill>
                    <a:srgbClr val="FAFEFF"/>
                  </a:solidFill>
                  <a:latin typeface="Montserrat ExtraBold"/>
                  <a:ea typeface="Montserrat ExtraBold"/>
                  <a:cs typeface="Montserrat ExtraBold"/>
                  <a:sym typeface="Montserrat ExtraBold"/>
                </a:rPr>
                <a:t>ARSIP</a:t>
              </a:r>
              <a:endParaRPr dirty="0"/>
            </a:p>
          </p:txBody>
        </p:sp>
      </p:grpSp>
      <p:sp>
        <p:nvSpPr>
          <p:cNvPr id="284" name="Google Shape;284;p1"/>
          <p:cNvSpPr txBox="1"/>
          <p:nvPr/>
        </p:nvSpPr>
        <p:spPr>
          <a:xfrm>
            <a:off x="380783" y="6519351"/>
            <a:ext cx="6182125" cy="417358"/>
          </a:xfrm>
          <a:prstGeom prst="rect">
            <a:avLst/>
          </a:prstGeom>
          <a:noFill/>
          <a:ln>
            <a:noFill/>
          </a:ln>
        </p:spPr>
        <p:txBody>
          <a:bodyPr spcFirstLastPara="1" wrap="square" lIns="0" tIns="0" rIns="0" bIns="0" anchor="t" anchorCtr="0">
            <a:spAutoFit/>
          </a:bodyPr>
          <a:lstStyle/>
          <a:p>
            <a:pPr marL="0" marR="0" lvl="0" indent="0" algn="ctr" rtl="0">
              <a:lnSpc>
                <a:spcPct val="112500"/>
              </a:lnSpc>
              <a:spcBef>
                <a:spcPts val="0"/>
              </a:spcBef>
              <a:spcAft>
                <a:spcPts val="0"/>
              </a:spcAft>
              <a:buNone/>
            </a:pPr>
            <a:r>
              <a:rPr lang="en-US" sz="2400" b="1" dirty="0" smtClean="0">
                <a:solidFill>
                  <a:srgbClr val="2E414D"/>
                </a:solidFill>
                <a:latin typeface="Arial"/>
                <a:ea typeface="Arial"/>
                <a:cs typeface="Arial"/>
                <a:sym typeface="Arial"/>
              </a:rPr>
              <a:t>M BAKHRUN </a:t>
            </a:r>
            <a:r>
              <a:rPr lang="en-US" sz="2400" b="1" dirty="0" err="1" smtClean="0">
                <a:solidFill>
                  <a:srgbClr val="2E414D"/>
                </a:solidFill>
                <a:latin typeface="Arial"/>
                <a:ea typeface="Arial"/>
                <a:cs typeface="Arial"/>
                <a:sym typeface="Arial"/>
              </a:rPr>
              <a:t>EFENDI,SS,M.Hum</a:t>
            </a:r>
            <a:r>
              <a:rPr lang="en-US" sz="2400" b="1" dirty="0" smtClean="0">
                <a:solidFill>
                  <a:srgbClr val="2E414D"/>
                </a:solidFill>
                <a:latin typeface="Arial"/>
                <a:ea typeface="Arial"/>
                <a:cs typeface="Arial"/>
                <a:sym typeface="Arial"/>
              </a:rPr>
              <a:t>.</a:t>
            </a:r>
            <a:endParaRPr dirty="0"/>
          </a:p>
        </p:txBody>
      </p:sp>
      <p:sp>
        <p:nvSpPr>
          <p:cNvPr id="285" name="Google Shape;285;p1"/>
          <p:cNvSpPr/>
          <p:nvPr/>
        </p:nvSpPr>
        <p:spPr>
          <a:xfrm>
            <a:off x="6562909" y="654546"/>
            <a:ext cx="2908638" cy="75274"/>
          </a:xfrm>
          <a:prstGeom prst="rect">
            <a:avLst/>
          </a:prstGeom>
          <a:solidFill>
            <a:srgbClr val="FAFE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
          <p:cNvSpPr/>
          <p:nvPr/>
        </p:nvSpPr>
        <p:spPr>
          <a:xfrm>
            <a:off x="-190232" y="577572"/>
            <a:ext cx="6180357" cy="153948"/>
          </a:xfrm>
          <a:prstGeom prst="rect">
            <a:avLst/>
          </a:prstGeom>
          <a:solidFill>
            <a:srgbClr val="F6C8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87" name="Google Shape;287;p1" descr="How to Archive Emails and Keep Your Inbox Organized | Spike"/>
          <p:cNvPicPr preferRelativeResize="0"/>
          <p:nvPr/>
        </p:nvPicPr>
        <p:blipFill rotWithShape="1">
          <a:blip r:embed="rId3">
            <a:alphaModFix/>
          </a:blip>
          <a:srcRect l="30143" r="35937"/>
          <a:stretch/>
        </p:blipFill>
        <p:spPr>
          <a:xfrm>
            <a:off x="6174472" y="990662"/>
            <a:ext cx="3609090" cy="6702095"/>
          </a:xfrm>
          <a:prstGeom prst="rect">
            <a:avLst/>
          </a:prstGeom>
          <a:noFill/>
          <a:ln>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E414D"/>
        </a:solidFill>
        <a:effectLst/>
      </p:bgPr>
    </p:bg>
    <p:spTree>
      <p:nvGrpSpPr>
        <p:cNvPr id="1" name="Shape 451"/>
        <p:cNvGrpSpPr/>
        <p:nvPr/>
      </p:nvGrpSpPr>
      <p:grpSpPr>
        <a:xfrm>
          <a:off x="0" y="0"/>
          <a:ext cx="0" cy="0"/>
          <a:chOff x="0" y="0"/>
          <a:chExt cx="0" cy="0"/>
        </a:xfrm>
      </p:grpSpPr>
      <p:sp>
        <p:nvSpPr>
          <p:cNvPr id="452" name="Google Shape;452;p18"/>
          <p:cNvSpPr txBox="1"/>
          <p:nvPr/>
        </p:nvSpPr>
        <p:spPr>
          <a:xfrm>
            <a:off x="1397299" y="2569244"/>
            <a:ext cx="8046246" cy="196977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6400" dirty="0" smtClean="0">
                <a:solidFill>
                  <a:srgbClr val="F6C851"/>
                </a:solidFill>
                <a:latin typeface="Montserrat Black"/>
                <a:ea typeface="Montserrat Black"/>
                <a:cs typeface="Montserrat Black"/>
                <a:sym typeface="Montserrat Black"/>
              </a:rPr>
              <a:t>1. PEMINDAHAN </a:t>
            </a:r>
            <a:r>
              <a:rPr lang="en-US" sz="6400" dirty="0">
                <a:solidFill>
                  <a:srgbClr val="F6C851"/>
                </a:solidFill>
                <a:latin typeface="Montserrat Black"/>
                <a:ea typeface="Montserrat Black"/>
                <a:cs typeface="Montserrat Black"/>
                <a:sym typeface="Montserrat Black"/>
              </a:rPr>
              <a:t>ARSIP</a:t>
            </a:r>
            <a:endParaRPr dirty="0"/>
          </a:p>
        </p:txBody>
      </p:sp>
      <p:sp>
        <p:nvSpPr>
          <p:cNvPr id="453" name="Google Shape;453;p18"/>
          <p:cNvSpPr/>
          <p:nvPr/>
        </p:nvSpPr>
        <p:spPr>
          <a:xfrm rot="-2700000">
            <a:off x="6679608" y="-2006844"/>
            <a:ext cx="3554939" cy="3554243"/>
          </a:xfrm>
          <a:prstGeom prst="rect">
            <a:avLst/>
          </a:prstGeom>
          <a:solidFill>
            <a:srgbClr val="F6C8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18"/>
          <p:cNvSpPr/>
          <p:nvPr/>
        </p:nvSpPr>
        <p:spPr>
          <a:xfrm rot="-2700000">
            <a:off x="1503426" y="3807265"/>
            <a:ext cx="1902940" cy="2865586"/>
          </a:xfrm>
          <a:prstGeom prst="rect">
            <a:avLst/>
          </a:prstGeom>
          <a:solidFill>
            <a:srgbClr val="F8FB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18"/>
          <p:cNvSpPr/>
          <p:nvPr/>
        </p:nvSpPr>
        <p:spPr>
          <a:xfrm rot="-2700000">
            <a:off x="6874376" y="-567602"/>
            <a:ext cx="55905" cy="3698194"/>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18"/>
          <p:cNvSpPr/>
          <p:nvPr/>
        </p:nvSpPr>
        <p:spPr>
          <a:xfrm rot="-2700000">
            <a:off x="8980430" y="5448590"/>
            <a:ext cx="129989" cy="2133034"/>
          </a:xfrm>
          <a:prstGeom prst="rect">
            <a:avLst/>
          </a:prstGeom>
          <a:solidFill>
            <a:srgbClr val="F6C8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tile tx="0" ty="0" sx="100000" sy="100000" flip="none" algn="tl"/>
        </a:blipFill>
        <a:effectLst/>
      </p:bgPr>
    </p:bg>
    <p:spTree>
      <p:nvGrpSpPr>
        <p:cNvPr id="1" name="Shape 460"/>
        <p:cNvGrpSpPr/>
        <p:nvPr/>
      </p:nvGrpSpPr>
      <p:grpSpPr>
        <a:xfrm>
          <a:off x="0" y="0"/>
          <a:ext cx="0" cy="0"/>
          <a:chOff x="0" y="0"/>
          <a:chExt cx="0" cy="0"/>
        </a:xfrm>
      </p:grpSpPr>
      <p:sp>
        <p:nvSpPr>
          <p:cNvPr id="461" name="Google Shape;461;p19"/>
          <p:cNvSpPr/>
          <p:nvPr/>
        </p:nvSpPr>
        <p:spPr>
          <a:xfrm>
            <a:off x="2285987" y="152380"/>
            <a:ext cx="6022441" cy="1092185"/>
          </a:xfrm>
          <a:prstGeom prst="ellipse">
            <a:avLst/>
          </a:prstGeom>
          <a:gradFill>
            <a:gsLst>
              <a:gs pos="0">
                <a:srgbClr val="E6E3EC"/>
              </a:gs>
              <a:gs pos="40000">
                <a:srgbClr val="C5B9D5"/>
              </a:gs>
              <a:gs pos="50000">
                <a:srgbClr val="C0B4D1"/>
              </a:gs>
              <a:gs pos="65000">
                <a:srgbClr val="C5B9D5"/>
              </a:gs>
              <a:gs pos="100000">
                <a:srgbClr val="EBE9F0"/>
              </a:gs>
            </a:gsLst>
            <a:lin ang="5400000" scaled="0"/>
          </a:gradFill>
          <a:ln w="120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600" b="1" dirty="0">
                <a:solidFill>
                  <a:srgbClr val="000000"/>
                </a:solidFill>
                <a:latin typeface="Calibri"/>
                <a:ea typeface="Calibri"/>
                <a:cs typeface="Calibri"/>
                <a:sym typeface="Calibri"/>
              </a:rPr>
              <a:t>PEMINDAHAN</a:t>
            </a:r>
            <a:r>
              <a:rPr lang="en-US" sz="3200" b="1" dirty="0">
                <a:solidFill>
                  <a:srgbClr val="000000"/>
                </a:solidFill>
                <a:latin typeface="Calibri"/>
                <a:ea typeface="Calibri"/>
                <a:cs typeface="Calibri"/>
                <a:sym typeface="Calibri"/>
              </a:rPr>
              <a:t> </a:t>
            </a:r>
            <a:r>
              <a:rPr lang="en-US" sz="3600" b="1" dirty="0">
                <a:solidFill>
                  <a:srgbClr val="000000"/>
                </a:solidFill>
                <a:latin typeface="Calibri"/>
                <a:ea typeface="Calibri"/>
                <a:cs typeface="Calibri"/>
                <a:sym typeface="Calibri"/>
              </a:rPr>
              <a:t>ARSIP </a:t>
            </a:r>
            <a:endParaRPr sz="1800" b="1" dirty="0"/>
          </a:p>
        </p:txBody>
      </p:sp>
      <p:sp>
        <p:nvSpPr>
          <p:cNvPr id="462" name="Google Shape;462;p19"/>
          <p:cNvSpPr/>
          <p:nvPr/>
        </p:nvSpPr>
        <p:spPr>
          <a:xfrm>
            <a:off x="533371" y="1752591"/>
            <a:ext cx="8686861" cy="3210759"/>
          </a:xfrm>
          <a:prstGeom prst="rect">
            <a:avLst/>
          </a:prstGeom>
          <a:gradFill>
            <a:gsLst>
              <a:gs pos="0">
                <a:srgbClr val="EBF1E1"/>
              </a:gs>
              <a:gs pos="40000">
                <a:srgbClr val="CFE2B5"/>
              </a:gs>
              <a:gs pos="50000">
                <a:srgbClr val="CCDFAF"/>
              </a:gs>
              <a:gs pos="65000">
                <a:srgbClr val="CFE2B5"/>
              </a:gs>
              <a:gs pos="100000">
                <a:srgbClr val="EFF4E7"/>
              </a:gs>
            </a:gsLst>
            <a:lin ang="5400000" scaled="0"/>
          </a:gradFill>
          <a:ln w="12000" cap="flat"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0" marR="0" lvl="0" indent="0" algn="just" rtl="0">
              <a:lnSpc>
                <a:spcPct val="115000"/>
              </a:lnSpc>
              <a:spcBef>
                <a:spcPts val="0"/>
              </a:spcBef>
              <a:spcAft>
                <a:spcPts val="0"/>
              </a:spcAft>
              <a:buNone/>
            </a:pPr>
            <a:r>
              <a:rPr lang="en-US" sz="2987" b="1" dirty="0" err="1">
                <a:solidFill>
                  <a:srgbClr val="000000"/>
                </a:solidFill>
                <a:latin typeface="Bookman Old Style"/>
                <a:ea typeface="Bookman Old Style"/>
                <a:cs typeface="Bookman Old Style"/>
                <a:sym typeface="Bookman Old Style"/>
              </a:rPr>
              <a:t>Pemindahan</a:t>
            </a:r>
            <a:r>
              <a:rPr lang="en-US" sz="2987" b="1" dirty="0">
                <a:solidFill>
                  <a:srgbClr val="000000"/>
                </a:solidFill>
                <a:latin typeface="Bookman Old Style"/>
                <a:ea typeface="Bookman Old Style"/>
                <a:cs typeface="Bookman Old Style"/>
                <a:sym typeface="Bookman Old Style"/>
              </a:rPr>
              <a:t> </a:t>
            </a:r>
            <a:r>
              <a:rPr lang="en-US" sz="2987" b="1" dirty="0" err="1">
                <a:solidFill>
                  <a:srgbClr val="000000"/>
                </a:solidFill>
                <a:latin typeface="Bookman Old Style"/>
                <a:ea typeface="Bookman Old Style"/>
                <a:cs typeface="Bookman Old Style"/>
                <a:sym typeface="Bookman Old Style"/>
              </a:rPr>
              <a:t>arsip</a:t>
            </a:r>
            <a:r>
              <a:rPr lang="en-US" sz="2987" b="1" dirty="0">
                <a:solidFill>
                  <a:srgbClr val="000000"/>
                </a:solidFill>
                <a:latin typeface="Bookman Old Style"/>
                <a:ea typeface="Bookman Old Style"/>
                <a:cs typeface="Bookman Old Style"/>
                <a:sym typeface="Bookman Old Style"/>
              </a:rPr>
              <a:t> </a:t>
            </a:r>
            <a:r>
              <a:rPr lang="en-US" sz="2987" b="1" dirty="0" err="1">
                <a:solidFill>
                  <a:srgbClr val="000000"/>
                </a:solidFill>
                <a:latin typeface="Bookman Old Style"/>
                <a:ea typeface="Bookman Old Style"/>
                <a:cs typeface="Bookman Old Style"/>
                <a:sym typeface="Bookman Old Style"/>
              </a:rPr>
              <a:t>inaktif</a:t>
            </a:r>
            <a:r>
              <a:rPr lang="en-US" sz="2987" b="1" dirty="0">
                <a:solidFill>
                  <a:srgbClr val="000000"/>
                </a:solidFill>
                <a:latin typeface="Bookman Old Style"/>
                <a:ea typeface="Bookman Old Style"/>
                <a:cs typeface="Bookman Old Style"/>
                <a:sym typeface="Bookman Old Style"/>
              </a:rPr>
              <a:t> yang </a:t>
            </a:r>
            <a:r>
              <a:rPr lang="en-US" sz="2987" b="1" dirty="0" err="1">
                <a:solidFill>
                  <a:srgbClr val="000000"/>
                </a:solidFill>
                <a:latin typeface="Bookman Old Style"/>
                <a:ea typeface="Bookman Old Style"/>
                <a:cs typeface="Bookman Old Style"/>
                <a:sym typeface="Bookman Old Style"/>
              </a:rPr>
              <a:t>telah</a:t>
            </a:r>
            <a:r>
              <a:rPr lang="en-US" sz="2987" b="1" dirty="0">
                <a:solidFill>
                  <a:srgbClr val="000000"/>
                </a:solidFill>
                <a:latin typeface="Bookman Old Style"/>
                <a:ea typeface="Bookman Old Style"/>
                <a:cs typeface="Bookman Old Style"/>
                <a:sym typeface="Bookman Old Style"/>
              </a:rPr>
              <a:t> </a:t>
            </a:r>
            <a:r>
              <a:rPr lang="en-US" sz="2987" b="1" dirty="0" err="1">
                <a:solidFill>
                  <a:srgbClr val="FF0000"/>
                </a:solidFill>
                <a:latin typeface="Bookman Old Style"/>
                <a:ea typeface="Bookman Old Style"/>
                <a:cs typeface="Bookman Old Style"/>
                <a:sym typeface="Bookman Old Style"/>
              </a:rPr>
              <a:t>selesai</a:t>
            </a:r>
            <a:r>
              <a:rPr lang="en-US" sz="2987" b="1" dirty="0">
                <a:solidFill>
                  <a:srgbClr val="FF0000"/>
                </a:solidFill>
                <a:latin typeface="Bookman Old Style"/>
                <a:ea typeface="Bookman Old Style"/>
                <a:cs typeface="Bookman Old Style"/>
                <a:sym typeface="Bookman Old Style"/>
              </a:rPr>
              <a:t>  </a:t>
            </a:r>
            <a:r>
              <a:rPr lang="en-US" sz="2987" b="1" dirty="0" err="1">
                <a:solidFill>
                  <a:srgbClr val="FF0000"/>
                </a:solidFill>
                <a:latin typeface="Bookman Old Style"/>
                <a:ea typeface="Bookman Old Style"/>
                <a:cs typeface="Bookman Old Style"/>
                <a:sym typeface="Bookman Old Style"/>
              </a:rPr>
              <a:t>retensnya</a:t>
            </a:r>
            <a:r>
              <a:rPr lang="en-US" sz="2987" b="1" dirty="0">
                <a:solidFill>
                  <a:srgbClr val="FF0000"/>
                </a:solidFill>
                <a:latin typeface="Bookman Old Style"/>
                <a:ea typeface="Bookman Old Style"/>
                <a:cs typeface="Bookman Old Style"/>
                <a:sym typeface="Bookman Old Style"/>
              </a:rPr>
              <a:t> </a:t>
            </a:r>
            <a:r>
              <a:rPr lang="en-US" sz="2987" b="1" dirty="0" err="1">
                <a:solidFill>
                  <a:srgbClr val="FF0000"/>
                </a:solidFill>
                <a:latin typeface="Bookman Old Style"/>
                <a:ea typeface="Bookman Old Style"/>
                <a:cs typeface="Bookman Old Style"/>
                <a:sym typeface="Bookman Old Style"/>
              </a:rPr>
              <a:t>sebagai</a:t>
            </a:r>
            <a:r>
              <a:rPr lang="en-US" sz="2987" b="1" dirty="0">
                <a:solidFill>
                  <a:srgbClr val="FF0000"/>
                </a:solidFill>
                <a:latin typeface="Bookman Old Style"/>
                <a:ea typeface="Bookman Old Style"/>
                <a:cs typeface="Bookman Old Style"/>
                <a:sym typeface="Bookman Old Style"/>
              </a:rPr>
              <a:t> </a:t>
            </a:r>
            <a:r>
              <a:rPr lang="en-US" sz="2987" b="1" dirty="0" err="1">
                <a:solidFill>
                  <a:srgbClr val="FF0000"/>
                </a:solidFill>
                <a:latin typeface="Bookman Old Style"/>
                <a:ea typeface="Bookman Old Style"/>
                <a:cs typeface="Bookman Old Style"/>
                <a:sym typeface="Bookman Old Style"/>
              </a:rPr>
              <a:t>arsip</a:t>
            </a:r>
            <a:r>
              <a:rPr lang="en-US" sz="2987" b="1" dirty="0">
                <a:solidFill>
                  <a:srgbClr val="FF0000"/>
                </a:solidFill>
                <a:latin typeface="Bookman Old Style"/>
                <a:ea typeface="Bookman Old Style"/>
                <a:cs typeface="Bookman Old Style"/>
                <a:sym typeface="Bookman Old Style"/>
              </a:rPr>
              <a:t> </a:t>
            </a:r>
            <a:r>
              <a:rPr lang="en-US" sz="2987" b="1" dirty="0" err="1">
                <a:solidFill>
                  <a:srgbClr val="FF0000"/>
                </a:solidFill>
                <a:latin typeface="Bookman Old Style"/>
                <a:ea typeface="Bookman Old Style"/>
                <a:cs typeface="Bookman Old Style"/>
                <a:sym typeface="Bookman Old Style"/>
              </a:rPr>
              <a:t>aktif</a:t>
            </a:r>
            <a:r>
              <a:rPr lang="en-US" sz="2987" b="1" dirty="0">
                <a:solidFill>
                  <a:srgbClr val="FF0000"/>
                </a:solidFill>
                <a:latin typeface="Bookman Old Style"/>
                <a:ea typeface="Bookman Old Style"/>
                <a:cs typeface="Bookman Old Style"/>
                <a:sym typeface="Bookman Old Style"/>
              </a:rPr>
              <a:t> </a:t>
            </a:r>
            <a:r>
              <a:rPr lang="en-US" sz="2987" b="1" dirty="0" err="1">
                <a:solidFill>
                  <a:srgbClr val="000000"/>
                </a:solidFill>
                <a:latin typeface="Bookman Old Style"/>
                <a:ea typeface="Bookman Old Style"/>
                <a:cs typeface="Bookman Old Style"/>
                <a:sym typeface="Bookman Old Style"/>
              </a:rPr>
              <a:t>dilakukan</a:t>
            </a:r>
            <a:r>
              <a:rPr lang="en-US" sz="2987" b="1" dirty="0">
                <a:solidFill>
                  <a:srgbClr val="000000"/>
                </a:solidFill>
                <a:latin typeface="Bookman Old Style"/>
                <a:ea typeface="Bookman Old Style"/>
                <a:cs typeface="Bookman Old Style"/>
                <a:sym typeface="Bookman Old Style"/>
              </a:rPr>
              <a:t> </a:t>
            </a:r>
            <a:r>
              <a:rPr lang="en-US" sz="2987" b="1" dirty="0" err="1">
                <a:solidFill>
                  <a:srgbClr val="000000"/>
                </a:solidFill>
                <a:latin typeface="Bookman Old Style"/>
                <a:ea typeface="Bookman Old Style"/>
                <a:cs typeface="Bookman Old Style"/>
                <a:sym typeface="Bookman Old Style"/>
              </a:rPr>
              <a:t>dari</a:t>
            </a:r>
            <a:r>
              <a:rPr lang="en-US" sz="2987" b="1" dirty="0">
                <a:solidFill>
                  <a:srgbClr val="000000"/>
                </a:solidFill>
                <a:latin typeface="Bookman Old Style"/>
                <a:ea typeface="Bookman Old Style"/>
                <a:cs typeface="Bookman Old Style"/>
                <a:sym typeface="Bookman Old Style"/>
              </a:rPr>
              <a:t> unit </a:t>
            </a:r>
            <a:r>
              <a:rPr lang="en-US" sz="2987" b="1" dirty="0" err="1">
                <a:solidFill>
                  <a:srgbClr val="000000"/>
                </a:solidFill>
                <a:latin typeface="Bookman Old Style"/>
                <a:ea typeface="Bookman Old Style"/>
                <a:cs typeface="Bookman Old Style"/>
                <a:sym typeface="Bookman Old Style"/>
              </a:rPr>
              <a:t>pengolah</a:t>
            </a:r>
            <a:r>
              <a:rPr lang="en-US" sz="2987" b="1" dirty="0">
                <a:solidFill>
                  <a:srgbClr val="000000"/>
                </a:solidFill>
                <a:latin typeface="Bookman Old Style"/>
                <a:ea typeface="Bookman Old Style"/>
                <a:cs typeface="Bookman Old Style"/>
                <a:sym typeface="Bookman Old Style"/>
              </a:rPr>
              <a:t> </a:t>
            </a:r>
            <a:r>
              <a:rPr lang="en-US" sz="2987" b="1" dirty="0" err="1">
                <a:solidFill>
                  <a:srgbClr val="000000"/>
                </a:solidFill>
                <a:latin typeface="Bookman Old Style"/>
                <a:ea typeface="Bookman Old Style"/>
                <a:cs typeface="Bookman Old Style"/>
                <a:sym typeface="Bookman Old Style"/>
              </a:rPr>
              <a:t>ke</a:t>
            </a:r>
            <a:r>
              <a:rPr lang="en-US" sz="2987" b="1" dirty="0">
                <a:solidFill>
                  <a:srgbClr val="000000"/>
                </a:solidFill>
                <a:latin typeface="Bookman Old Style"/>
                <a:ea typeface="Bookman Old Style"/>
                <a:cs typeface="Bookman Old Style"/>
                <a:sym typeface="Bookman Old Style"/>
              </a:rPr>
              <a:t> unit </a:t>
            </a:r>
            <a:r>
              <a:rPr lang="en-US" sz="2987" b="1" dirty="0" err="1">
                <a:solidFill>
                  <a:srgbClr val="000000"/>
                </a:solidFill>
                <a:latin typeface="Bookman Old Style"/>
                <a:ea typeface="Bookman Old Style"/>
                <a:cs typeface="Bookman Old Style"/>
                <a:sym typeface="Bookman Old Style"/>
              </a:rPr>
              <a:t>kearsipan</a:t>
            </a:r>
            <a:endParaRPr sz="2987" b="1" dirty="0">
              <a:solidFill>
                <a:srgbClr val="000000"/>
              </a:solidFill>
              <a:latin typeface="Calibri"/>
              <a:ea typeface="Calibri"/>
              <a:cs typeface="Calibri"/>
              <a:sym typeface="Calibri"/>
            </a:endParaRPr>
          </a:p>
        </p:txBody>
      </p:sp>
      <p:pic>
        <p:nvPicPr>
          <p:cNvPr id="463" name="Google Shape;463;p19" descr="E:\VIDEO DINARPUS JATENG 2019\download (4).jpg"/>
          <p:cNvPicPr preferRelativeResize="0"/>
          <p:nvPr/>
        </p:nvPicPr>
        <p:blipFill rotWithShape="1">
          <a:blip r:embed="rId4">
            <a:alphaModFix/>
          </a:blip>
          <a:srcRect/>
          <a:stretch/>
        </p:blipFill>
        <p:spPr>
          <a:xfrm>
            <a:off x="495269" y="5181612"/>
            <a:ext cx="3505225" cy="1676386"/>
          </a:xfrm>
          <a:prstGeom prst="rect">
            <a:avLst/>
          </a:prstGeom>
          <a:noFill/>
          <a:ln>
            <a:noFill/>
          </a:ln>
        </p:spPr>
      </p:pic>
      <p:pic>
        <p:nvPicPr>
          <p:cNvPr id="464" name="Google Shape;464;p19" descr="E:\VIDEO DINARPUS JATENG 2019\img-20201116-wa0015.jpg"/>
          <p:cNvPicPr preferRelativeResize="0"/>
          <p:nvPr/>
        </p:nvPicPr>
        <p:blipFill rotWithShape="1">
          <a:blip r:embed="rId5">
            <a:alphaModFix/>
          </a:blip>
          <a:srcRect/>
          <a:stretch/>
        </p:blipFill>
        <p:spPr>
          <a:xfrm>
            <a:off x="5766309" y="5158388"/>
            <a:ext cx="3733827" cy="2133589"/>
          </a:xfrm>
          <a:prstGeom prst="rect">
            <a:avLst/>
          </a:prstGeom>
          <a:noFill/>
          <a:ln>
            <a:noFill/>
          </a:ln>
        </p:spPr>
      </p:pic>
      <p:sp>
        <p:nvSpPr>
          <p:cNvPr id="465" name="Google Shape;465;p19"/>
          <p:cNvSpPr/>
          <p:nvPr/>
        </p:nvSpPr>
        <p:spPr>
          <a:xfrm>
            <a:off x="4457701" y="5731435"/>
            <a:ext cx="838207" cy="685806"/>
          </a:xfrm>
          <a:prstGeom prst="plus">
            <a:avLst>
              <a:gd name="adj" fmla="val 25000"/>
            </a:avLst>
          </a:prstGeom>
          <a:solidFill>
            <a:schemeClr val="accent1"/>
          </a:solidFill>
          <a:ln w="1905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920">
              <a:solidFill>
                <a:srgbClr val="FFFFFF"/>
              </a:solidFill>
              <a:latin typeface="Calibri"/>
              <a:ea typeface="Calibri"/>
              <a:cs typeface="Calibri"/>
              <a:sym typeface="Calibri"/>
            </a:endParaRPr>
          </a:p>
        </p:txBody>
      </p:sp>
      <p:sp>
        <p:nvSpPr>
          <p:cNvPr id="466" name="Google Shape;466;p19"/>
          <p:cNvSpPr/>
          <p:nvPr/>
        </p:nvSpPr>
        <p:spPr>
          <a:xfrm>
            <a:off x="4571998" y="1295387"/>
            <a:ext cx="609604" cy="381004"/>
          </a:xfrm>
          <a:prstGeom prst="downArrow">
            <a:avLst>
              <a:gd name="adj1" fmla="val 50000"/>
              <a:gd name="adj2" fmla="val 50000"/>
            </a:avLst>
          </a:prstGeom>
          <a:solidFill>
            <a:schemeClr val="accent1"/>
          </a:solidFill>
          <a:ln w="1905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920">
              <a:solidFill>
                <a:srgbClr val="FFFFFF"/>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929128" y="642925"/>
            <a:ext cx="3642021" cy="829733"/>
            <a:chOff x="2746057" y="959929"/>
            <a:chExt cx="3414395" cy="777875"/>
          </a:xfrm>
        </p:grpSpPr>
        <p:pic>
          <p:nvPicPr>
            <p:cNvPr id="3" name="object 3"/>
            <p:cNvPicPr/>
            <p:nvPr/>
          </p:nvPicPr>
          <p:blipFill>
            <a:blip r:embed="rId2" cstate="print"/>
            <a:stretch>
              <a:fillRect/>
            </a:stretch>
          </p:blipFill>
          <p:spPr>
            <a:xfrm>
              <a:off x="2750820" y="964691"/>
              <a:ext cx="3404616" cy="768096"/>
            </a:xfrm>
            <a:prstGeom prst="rect">
              <a:avLst/>
            </a:prstGeom>
          </p:spPr>
        </p:pic>
        <p:sp>
          <p:nvSpPr>
            <p:cNvPr id="4" name="object 4"/>
            <p:cNvSpPr/>
            <p:nvPr/>
          </p:nvSpPr>
          <p:spPr>
            <a:xfrm>
              <a:off x="2750820" y="964691"/>
              <a:ext cx="3404870" cy="768350"/>
            </a:xfrm>
            <a:custGeom>
              <a:avLst/>
              <a:gdLst/>
              <a:ahLst/>
              <a:cxnLst/>
              <a:rect l="l" t="t" r="r" b="b"/>
              <a:pathLst>
                <a:path w="3404870" h="768350">
                  <a:moveTo>
                    <a:pt x="0" y="384048"/>
                  </a:moveTo>
                  <a:lnTo>
                    <a:pt x="13962" y="334631"/>
                  </a:lnTo>
                  <a:lnTo>
                    <a:pt x="38253" y="302712"/>
                  </a:lnTo>
                  <a:lnTo>
                    <a:pt x="73933" y="271749"/>
                  </a:lnTo>
                  <a:lnTo>
                    <a:pt x="120492" y="241857"/>
                  </a:lnTo>
                  <a:lnTo>
                    <a:pt x="177419" y="213150"/>
                  </a:lnTo>
                  <a:lnTo>
                    <a:pt x="244203" y="185745"/>
                  </a:lnTo>
                  <a:lnTo>
                    <a:pt x="281131" y="172566"/>
                  </a:lnTo>
                  <a:lnTo>
                    <a:pt x="320332" y="159756"/>
                  </a:lnTo>
                  <a:lnTo>
                    <a:pt x="361742" y="147329"/>
                  </a:lnTo>
                  <a:lnTo>
                    <a:pt x="405297" y="135299"/>
                  </a:lnTo>
                  <a:lnTo>
                    <a:pt x="450933" y="123681"/>
                  </a:lnTo>
                  <a:lnTo>
                    <a:pt x="498586" y="112490"/>
                  </a:lnTo>
                  <a:lnTo>
                    <a:pt x="548192" y="101739"/>
                  </a:lnTo>
                  <a:lnTo>
                    <a:pt x="599687" y="91443"/>
                  </a:lnTo>
                  <a:lnTo>
                    <a:pt x="653009" y="81616"/>
                  </a:lnTo>
                  <a:lnTo>
                    <a:pt x="708091" y="72273"/>
                  </a:lnTo>
                  <a:lnTo>
                    <a:pt x="764872" y="63429"/>
                  </a:lnTo>
                  <a:lnTo>
                    <a:pt x="823287" y="55097"/>
                  </a:lnTo>
                  <a:lnTo>
                    <a:pt x="883271" y="47293"/>
                  </a:lnTo>
                  <a:lnTo>
                    <a:pt x="944762" y="40030"/>
                  </a:lnTo>
                  <a:lnTo>
                    <a:pt x="1007695" y="33322"/>
                  </a:lnTo>
                  <a:lnTo>
                    <a:pt x="1072007" y="27186"/>
                  </a:lnTo>
                  <a:lnTo>
                    <a:pt x="1137634" y="21634"/>
                  </a:lnTo>
                  <a:lnTo>
                    <a:pt x="1204511" y="16681"/>
                  </a:lnTo>
                  <a:lnTo>
                    <a:pt x="1272575" y="12342"/>
                  </a:lnTo>
                  <a:lnTo>
                    <a:pt x="1341762" y="8631"/>
                  </a:lnTo>
                  <a:lnTo>
                    <a:pt x="1412008" y="5562"/>
                  </a:lnTo>
                  <a:lnTo>
                    <a:pt x="1483250" y="3150"/>
                  </a:lnTo>
                  <a:lnTo>
                    <a:pt x="1555423" y="1409"/>
                  </a:lnTo>
                  <a:lnTo>
                    <a:pt x="1628463" y="354"/>
                  </a:lnTo>
                  <a:lnTo>
                    <a:pt x="1702308" y="0"/>
                  </a:lnTo>
                  <a:lnTo>
                    <a:pt x="1776152" y="354"/>
                  </a:lnTo>
                  <a:lnTo>
                    <a:pt x="1849192" y="1409"/>
                  </a:lnTo>
                  <a:lnTo>
                    <a:pt x="1921365" y="3150"/>
                  </a:lnTo>
                  <a:lnTo>
                    <a:pt x="1992607" y="5562"/>
                  </a:lnTo>
                  <a:lnTo>
                    <a:pt x="2062853" y="8631"/>
                  </a:lnTo>
                  <a:lnTo>
                    <a:pt x="2132040" y="12342"/>
                  </a:lnTo>
                  <a:lnTo>
                    <a:pt x="2200104" y="16681"/>
                  </a:lnTo>
                  <a:lnTo>
                    <a:pt x="2266981" y="21634"/>
                  </a:lnTo>
                  <a:lnTo>
                    <a:pt x="2332608" y="27186"/>
                  </a:lnTo>
                  <a:lnTo>
                    <a:pt x="2396920" y="33322"/>
                  </a:lnTo>
                  <a:lnTo>
                    <a:pt x="2459853" y="40030"/>
                  </a:lnTo>
                  <a:lnTo>
                    <a:pt x="2521344" y="47293"/>
                  </a:lnTo>
                  <a:lnTo>
                    <a:pt x="2581328" y="55097"/>
                  </a:lnTo>
                  <a:lnTo>
                    <a:pt x="2639743" y="63429"/>
                  </a:lnTo>
                  <a:lnTo>
                    <a:pt x="2696524" y="72273"/>
                  </a:lnTo>
                  <a:lnTo>
                    <a:pt x="2751606" y="81616"/>
                  </a:lnTo>
                  <a:lnTo>
                    <a:pt x="2804928" y="91443"/>
                  </a:lnTo>
                  <a:lnTo>
                    <a:pt x="2856423" y="101739"/>
                  </a:lnTo>
                  <a:lnTo>
                    <a:pt x="2906029" y="112490"/>
                  </a:lnTo>
                  <a:lnTo>
                    <a:pt x="2953682" y="123681"/>
                  </a:lnTo>
                  <a:lnTo>
                    <a:pt x="2999318" y="135299"/>
                  </a:lnTo>
                  <a:lnTo>
                    <a:pt x="3042873" y="147329"/>
                  </a:lnTo>
                  <a:lnTo>
                    <a:pt x="3084283" y="159756"/>
                  </a:lnTo>
                  <a:lnTo>
                    <a:pt x="3123484" y="172566"/>
                  </a:lnTo>
                  <a:lnTo>
                    <a:pt x="3160412" y="185745"/>
                  </a:lnTo>
                  <a:lnTo>
                    <a:pt x="3227196" y="213150"/>
                  </a:lnTo>
                  <a:lnTo>
                    <a:pt x="3284123" y="241857"/>
                  </a:lnTo>
                  <a:lnTo>
                    <a:pt x="3330682" y="271749"/>
                  </a:lnTo>
                  <a:lnTo>
                    <a:pt x="3366362" y="302712"/>
                  </a:lnTo>
                  <a:lnTo>
                    <a:pt x="3390653" y="334631"/>
                  </a:lnTo>
                  <a:lnTo>
                    <a:pt x="3404616" y="384048"/>
                  </a:lnTo>
                  <a:lnTo>
                    <a:pt x="3403043" y="400706"/>
                  </a:lnTo>
                  <a:lnTo>
                    <a:pt x="3379963" y="449536"/>
                  </a:lnTo>
                  <a:lnTo>
                    <a:pt x="3349913" y="480991"/>
                  </a:lnTo>
                  <a:lnTo>
                    <a:pt x="3308730" y="511433"/>
                  </a:lnTo>
                  <a:lnTo>
                    <a:pt x="3256923" y="540747"/>
                  </a:lnTo>
                  <a:lnTo>
                    <a:pt x="3195004" y="568817"/>
                  </a:lnTo>
                  <a:lnTo>
                    <a:pt x="3123484" y="595529"/>
                  </a:lnTo>
                  <a:lnTo>
                    <a:pt x="3084283" y="608339"/>
                  </a:lnTo>
                  <a:lnTo>
                    <a:pt x="3042873" y="620766"/>
                  </a:lnTo>
                  <a:lnTo>
                    <a:pt x="2999318" y="632796"/>
                  </a:lnTo>
                  <a:lnTo>
                    <a:pt x="2953682" y="644414"/>
                  </a:lnTo>
                  <a:lnTo>
                    <a:pt x="2906029" y="655605"/>
                  </a:lnTo>
                  <a:lnTo>
                    <a:pt x="2856423" y="666356"/>
                  </a:lnTo>
                  <a:lnTo>
                    <a:pt x="2804928" y="676652"/>
                  </a:lnTo>
                  <a:lnTo>
                    <a:pt x="2751606" y="686479"/>
                  </a:lnTo>
                  <a:lnTo>
                    <a:pt x="2696524" y="695822"/>
                  </a:lnTo>
                  <a:lnTo>
                    <a:pt x="2639743" y="704666"/>
                  </a:lnTo>
                  <a:lnTo>
                    <a:pt x="2581328" y="712998"/>
                  </a:lnTo>
                  <a:lnTo>
                    <a:pt x="2521344" y="720802"/>
                  </a:lnTo>
                  <a:lnTo>
                    <a:pt x="2459853" y="728065"/>
                  </a:lnTo>
                  <a:lnTo>
                    <a:pt x="2396920" y="734773"/>
                  </a:lnTo>
                  <a:lnTo>
                    <a:pt x="2332608" y="740909"/>
                  </a:lnTo>
                  <a:lnTo>
                    <a:pt x="2266981" y="746461"/>
                  </a:lnTo>
                  <a:lnTo>
                    <a:pt x="2200104" y="751414"/>
                  </a:lnTo>
                  <a:lnTo>
                    <a:pt x="2132040" y="755753"/>
                  </a:lnTo>
                  <a:lnTo>
                    <a:pt x="2062853" y="759464"/>
                  </a:lnTo>
                  <a:lnTo>
                    <a:pt x="1992607" y="762533"/>
                  </a:lnTo>
                  <a:lnTo>
                    <a:pt x="1921365" y="764945"/>
                  </a:lnTo>
                  <a:lnTo>
                    <a:pt x="1849192" y="766686"/>
                  </a:lnTo>
                  <a:lnTo>
                    <a:pt x="1776152" y="767741"/>
                  </a:lnTo>
                  <a:lnTo>
                    <a:pt x="1702308" y="768096"/>
                  </a:lnTo>
                  <a:lnTo>
                    <a:pt x="1628463" y="767741"/>
                  </a:lnTo>
                  <a:lnTo>
                    <a:pt x="1555423" y="766686"/>
                  </a:lnTo>
                  <a:lnTo>
                    <a:pt x="1483250" y="764945"/>
                  </a:lnTo>
                  <a:lnTo>
                    <a:pt x="1412008" y="762533"/>
                  </a:lnTo>
                  <a:lnTo>
                    <a:pt x="1341762" y="759464"/>
                  </a:lnTo>
                  <a:lnTo>
                    <a:pt x="1272575" y="755753"/>
                  </a:lnTo>
                  <a:lnTo>
                    <a:pt x="1204511" y="751414"/>
                  </a:lnTo>
                  <a:lnTo>
                    <a:pt x="1137634" y="746461"/>
                  </a:lnTo>
                  <a:lnTo>
                    <a:pt x="1072007" y="740909"/>
                  </a:lnTo>
                  <a:lnTo>
                    <a:pt x="1007695" y="734773"/>
                  </a:lnTo>
                  <a:lnTo>
                    <a:pt x="944762" y="728065"/>
                  </a:lnTo>
                  <a:lnTo>
                    <a:pt x="883271" y="720802"/>
                  </a:lnTo>
                  <a:lnTo>
                    <a:pt x="823287" y="712998"/>
                  </a:lnTo>
                  <a:lnTo>
                    <a:pt x="764872" y="704666"/>
                  </a:lnTo>
                  <a:lnTo>
                    <a:pt x="708091" y="695822"/>
                  </a:lnTo>
                  <a:lnTo>
                    <a:pt x="653009" y="686479"/>
                  </a:lnTo>
                  <a:lnTo>
                    <a:pt x="599687" y="676652"/>
                  </a:lnTo>
                  <a:lnTo>
                    <a:pt x="548192" y="666356"/>
                  </a:lnTo>
                  <a:lnTo>
                    <a:pt x="498586" y="655605"/>
                  </a:lnTo>
                  <a:lnTo>
                    <a:pt x="450933" y="644414"/>
                  </a:lnTo>
                  <a:lnTo>
                    <a:pt x="405297" y="632796"/>
                  </a:lnTo>
                  <a:lnTo>
                    <a:pt x="361742" y="620766"/>
                  </a:lnTo>
                  <a:lnTo>
                    <a:pt x="320332" y="608339"/>
                  </a:lnTo>
                  <a:lnTo>
                    <a:pt x="281131" y="595529"/>
                  </a:lnTo>
                  <a:lnTo>
                    <a:pt x="244203" y="582350"/>
                  </a:lnTo>
                  <a:lnTo>
                    <a:pt x="177419" y="554945"/>
                  </a:lnTo>
                  <a:lnTo>
                    <a:pt x="120492" y="526238"/>
                  </a:lnTo>
                  <a:lnTo>
                    <a:pt x="73933" y="496346"/>
                  </a:lnTo>
                  <a:lnTo>
                    <a:pt x="38253" y="465383"/>
                  </a:lnTo>
                  <a:lnTo>
                    <a:pt x="13962" y="433464"/>
                  </a:lnTo>
                  <a:lnTo>
                    <a:pt x="0" y="384048"/>
                  </a:lnTo>
                  <a:close/>
                </a:path>
              </a:pathLst>
            </a:custGeom>
            <a:ln w="9143">
              <a:solidFill>
                <a:srgbClr val="6AAC90"/>
              </a:solidFill>
            </a:ln>
          </p:spPr>
          <p:txBody>
            <a:bodyPr wrap="square" lIns="0" tIns="0" rIns="0" bIns="0" rtlCol="0"/>
            <a:lstStyle/>
            <a:p>
              <a:endParaRPr/>
            </a:p>
          </p:txBody>
        </p:sp>
      </p:grpSp>
      <p:sp>
        <p:nvSpPr>
          <p:cNvPr id="5" name="object 5"/>
          <p:cNvSpPr txBox="1">
            <a:spLocks noGrp="1"/>
          </p:cNvSpPr>
          <p:nvPr>
            <p:ph type="title"/>
          </p:nvPr>
        </p:nvSpPr>
        <p:spPr>
          <a:xfrm>
            <a:off x="3791035" y="715010"/>
            <a:ext cx="1914821" cy="711877"/>
          </a:xfrm>
          <a:prstGeom prst="rect">
            <a:avLst/>
          </a:prstGeom>
        </p:spPr>
        <p:txBody>
          <a:bodyPr vert="horz" wrap="square" lIns="0" tIns="14900" rIns="0" bIns="0" rtlCol="0">
            <a:spAutoFit/>
          </a:bodyPr>
          <a:lstStyle/>
          <a:p>
            <a:pPr>
              <a:spcBef>
                <a:spcPts val="117"/>
              </a:spcBef>
            </a:pPr>
            <a:r>
              <a:rPr sz="2200" b="1" spc="-91" dirty="0">
                <a:solidFill>
                  <a:srgbClr val="000000"/>
                </a:solidFill>
                <a:latin typeface="Tahoma"/>
                <a:cs typeface="Tahoma"/>
              </a:rPr>
              <a:t>PEMINDAHAN</a:t>
            </a:r>
            <a:endParaRPr sz="2200" dirty="0">
              <a:latin typeface="Tahoma"/>
              <a:cs typeface="Tahoma"/>
            </a:endParaRPr>
          </a:p>
          <a:p>
            <a:pPr algn="ctr">
              <a:lnSpc>
                <a:spcPct val="100000"/>
              </a:lnSpc>
            </a:pPr>
            <a:r>
              <a:rPr sz="2200" b="1" spc="-21" dirty="0">
                <a:solidFill>
                  <a:srgbClr val="000000"/>
                </a:solidFill>
                <a:latin typeface="Tahoma"/>
                <a:cs typeface="Tahoma"/>
              </a:rPr>
              <a:t>ARSIP</a:t>
            </a:r>
            <a:endParaRPr sz="2200" dirty="0">
              <a:latin typeface="Tahoma"/>
              <a:cs typeface="Tahoma"/>
            </a:endParaRPr>
          </a:p>
        </p:txBody>
      </p:sp>
      <p:grpSp>
        <p:nvGrpSpPr>
          <p:cNvPr id="6" name="object 6"/>
          <p:cNvGrpSpPr/>
          <p:nvPr/>
        </p:nvGrpSpPr>
        <p:grpSpPr>
          <a:xfrm>
            <a:off x="108635" y="2029320"/>
            <a:ext cx="9536329" cy="4039011"/>
            <a:chOff x="1514665" y="2084641"/>
            <a:chExt cx="6118225" cy="2713355"/>
          </a:xfrm>
        </p:grpSpPr>
        <p:pic>
          <p:nvPicPr>
            <p:cNvPr id="7" name="object 7"/>
            <p:cNvPicPr/>
            <p:nvPr/>
          </p:nvPicPr>
          <p:blipFill>
            <a:blip r:embed="rId3" cstate="print"/>
            <a:stretch>
              <a:fillRect/>
            </a:stretch>
          </p:blipFill>
          <p:spPr>
            <a:xfrm>
              <a:off x="1519427" y="2089404"/>
              <a:ext cx="6108192" cy="2703576"/>
            </a:xfrm>
            <a:prstGeom prst="rect">
              <a:avLst/>
            </a:prstGeom>
          </p:spPr>
        </p:pic>
        <p:sp>
          <p:nvSpPr>
            <p:cNvPr id="8" name="object 8"/>
            <p:cNvSpPr/>
            <p:nvPr/>
          </p:nvSpPr>
          <p:spPr>
            <a:xfrm>
              <a:off x="1519427" y="2089404"/>
              <a:ext cx="6108700" cy="2703830"/>
            </a:xfrm>
            <a:custGeom>
              <a:avLst/>
              <a:gdLst/>
              <a:ahLst/>
              <a:cxnLst/>
              <a:rect l="l" t="t" r="r" b="b"/>
              <a:pathLst>
                <a:path w="6108700" h="2703829">
                  <a:moveTo>
                    <a:pt x="0" y="2703576"/>
                  </a:moveTo>
                  <a:lnTo>
                    <a:pt x="6108192" y="2703576"/>
                  </a:lnTo>
                  <a:lnTo>
                    <a:pt x="6108192" y="0"/>
                  </a:lnTo>
                  <a:lnTo>
                    <a:pt x="0" y="0"/>
                  </a:lnTo>
                  <a:lnTo>
                    <a:pt x="0" y="2703576"/>
                  </a:lnTo>
                  <a:close/>
                </a:path>
              </a:pathLst>
            </a:custGeom>
            <a:ln w="9144">
              <a:solidFill>
                <a:srgbClr val="E6B729"/>
              </a:solidFill>
            </a:ln>
          </p:spPr>
          <p:txBody>
            <a:bodyPr wrap="square" lIns="0" tIns="0" rIns="0" bIns="0" rtlCol="0"/>
            <a:lstStyle/>
            <a:p>
              <a:endParaRPr sz="2000"/>
            </a:p>
          </p:txBody>
        </p:sp>
      </p:grpSp>
      <p:sp>
        <p:nvSpPr>
          <p:cNvPr id="9" name="object 9"/>
          <p:cNvSpPr txBox="1"/>
          <p:nvPr/>
        </p:nvSpPr>
        <p:spPr>
          <a:xfrm>
            <a:off x="554896" y="1934563"/>
            <a:ext cx="8760553" cy="3933534"/>
          </a:xfrm>
          <a:prstGeom prst="rect">
            <a:avLst/>
          </a:prstGeom>
        </p:spPr>
        <p:txBody>
          <a:bodyPr vert="horz" wrap="square" lIns="0" tIns="11514" rIns="0" bIns="0" rtlCol="0">
            <a:spAutoFit/>
          </a:bodyPr>
          <a:lstStyle/>
          <a:p>
            <a:pPr marL="271594" marR="5418" indent="-272271" algn="just">
              <a:lnSpc>
                <a:spcPct val="114900"/>
              </a:lnSpc>
              <a:spcBef>
                <a:spcPts val="91"/>
              </a:spcBef>
              <a:buAutoNum type="alphaLcPeriod"/>
              <a:tabLst>
                <a:tab pos="272947" algn="l"/>
              </a:tabLst>
            </a:pPr>
            <a:r>
              <a:rPr sz="2800" spc="139" dirty="0">
                <a:latin typeface="Cambria"/>
                <a:cs typeface="Cambria"/>
              </a:rPr>
              <a:t>Pemindahan</a:t>
            </a:r>
            <a:r>
              <a:rPr sz="2800" spc="320" dirty="0">
                <a:latin typeface="Cambria"/>
                <a:cs typeface="Cambria"/>
              </a:rPr>
              <a:t> </a:t>
            </a:r>
            <a:r>
              <a:rPr sz="2800" spc="101" dirty="0">
                <a:latin typeface="Cambria"/>
                <a:cs typeface="Cambria"/>
              </a:rPr>
              <a:t>arsip</a:t>
            </a:r>
            <a:r>
              <a:rPr sz="2800" spc="315" dirty="0">
                <a:latin typeface="Cambria"/>
                <a:cs typeface="Cambria"/>
              </a:rPr>
              <a:t> </a:t>
            </a:r>
            <a:r>
              <a:rPr sz="2800" spc="91" dirty="0">
                <a:latin typeface="Cambria"/>
                <a:cs typeface="Cambria"/>
              </a:rPr>
              <a:t>inaktif</a:t>
            </a:r>
            <a:r>
              <a:rPr sz="2800" spc="304" dirty="0">
                <a:latin typeface="Cambria"/>
                <a:cs typeface="Cambria"/>
              </a:rPr>
              <a:t> </a:t>
            </a:r>
            <a:r>
              <a:rPr sz="2800" spc="128" dirty="0">
                <a:latin typeface="Cambria"/>
                <a:cs typeface="Cambria"/>
              </a:rPr>
              <a:t>yang</a:t>
            </a:r>
            <a:r>
              <a:rPr sz="2800" spc="283" dirty="0">
                <a:latin typeface="Cambria"/>
                <a:cs typeface="Cambria"/>
              </a:rPr>
              <a:t> </a:t>
            </a:r>
            <a:r>
              <a:rPr sz="2800" spc="91" dirty="0">
                <a:latin typeface="Cambria"/>
                <a:cs typeface="Cambria"/>
              </a:rPr>
              <a:t>memiliki</a:t>
            </a:r>
            <a:r>
              <a:rPr sz="2800" spc="299" dirty="0">
                <a:latin typeface="Cambria"/>
                <a:cs typeface="Cambria"/>
              </a:rPr>
              <a:t> </a:t>
            </a:r>
            <a:r>
              <a:rPr sz="2800" spc="85" dirty="0">
                <a:latin typeface="Cambria"/>
                <a:cs typeface="Cambria"/>
              </a:rPr>
              <a:t>retensi</a:t>
            </a:r>
            <a:r>
              <a:rPr sz="2800" spc="288" dirty="0">
                <a:latin typeface="Cambria"/>
                <a:cs typeface="Cambria"/>
              </a:rPr>
              <a:t> </a:t>
            </a:r>
            <a:r>
              <a:rPr sz="2800" b="1" spc="48" dirty="0">
                <a:latin typeface="Cambria"/>
                <a:cs typeface="Cambria"/>
              </a:rPr>
              <a:t>di 	</a:t>
            </a:r>
            <a:r>
              <a:rPr sz="2800" b="1" spc="64" dirty="0">
                <a:latin typeface="Cambria"/>
                <a:cs typeface="Cambria"/>
              </a:rPr>
              <a:t>bawah</a:t>
            </a:r>
            <a:r>
              <a:rPr sz="2800" b="1" spc="176" dirty="0">
                <a:latin typeface="Cambria"/>
                <a:cs typeface="Cambria"/>
              </a:rPr>
              <a:t>  </a:t>
            </a:r>
            <a:r>
              <a:rPr sz="2800" b="1" spc="128" dirty="0">
                <a:latin typeface="Cambria"/>
                <a:cs typeface="Cambria"/>
              </a:rPr>
              <a:t>10</a:t>
            </a:r>
            <a:r>
              <a:rPr sz="2800" b="1" spc="181" dirty="0">
                <a:latin typeface="Cambria"/>
                <a:cs typeface="Cambria"/>
              </a:rPr>
              <a:t>  </a:t>
            </a:r>
            <a:r>
              <a:rPr sz="2800" b="1" dirty="0">
                <a:latin typeface="Cambria"/>
                <a:cs typeface="Cambria"/>
              </a:rPr>
              <a:t>(sepuluh)</a:t>
            </a:r>
            <a:r>
              <a:rPr sz="2800" b="1" spc="165" dirty="0">
                <a:latin typeface="Cambria"/>
                <a:cs typeface="Cambria"/>
              </a:rPr>
              <a:t>  </a:t>
            </a:r>
            <a:r>
              <a:rPr sz="2800" b="1" spc="122" dirty="0">
                <a:latin typeface="Cambria"/>
                <a:cs typeface="Cambria"/>
              </a:rPr>
              <a:t>tahun</a:t>
            </a:r>
            <a:r>
              <a:rPr sz="2800" b="1" spc="181" dirty="0">
                <a:latin typeface="Cambria"/>
                <a:cs typeface="Cambria"/>
              </a:rPr>
              <a:t>  </a:t>
            </a:r>
            <a:r>
              <a:rPr sz="2800" spc="144" dirty="0">
                <a:latin typeface="Cambria"/>
                <a:cs typeface="Cambria"/>
              </a:rPr>
              <a:t>dilakukan</a:t>
            </a:r>
            <a:r>
              <a:rPr sz="2800" spc="171" dirty="0">
                <a:latin typeface="Cambria"/>
                <a:cs typeface="Cambria"/>
              </a:rPr>
              <a:t>  </a:t>
            </a:r>
            <a:r>
              <a:rPr sz="2800" spc="96" dirty="0">
                <a:latin typeface="Cambria"/>
                <a:cs typeface="Cambria"/>
              </a:rPr>
              <a:t>dari</a:t>
            </a:r>
            <a:r>
              <a:rPr sz="2800" spc="171" dirty="0">
                <a:latin typeface="Cambria"/>
                <a:cs typeface="Cambria"/>
              </a:rPr>
              <a:t>  </a:t>
            </a:r>
            <a:r>
              <a:rPr sz="2800" spc="107" dirty="0">
                <a:latin typeface="Cambria"/>
                <a:cs typeface="Cambria"/>
              </a:rPr>
              <a:t>unit 	</a:t>
            </a:r>
            <a:r>
              <a:rPr sz="2800" spc="117" dirty="0">
                <a:latin typeface="Cambria"/>
                <a:cs typeface="Cambria"/>
              </a:rPr>
              <a:t>pengolah</a:t>
            </a:r>
            <a:r>
              <a:rPr sz="2800" spc="299" dirty="0">
                <a:latin typeface="Cambria"/>
                <a:cs typeface="Cambria"/>
              </a:rPr>
              <a:t>  </a:t>
            </a:r>
            <a:r>
              <a:rPr sz="2800" spc="117" dirty="0">
                <a:latin typeface="Cambria"/>
                <a:cs typeface="Cambria"/>
              </a:rPr>
              <a:t>ke</a:t>
            </a:r>
            <a:r>
              <a:rPr sz="2800" spc="288" dirty="0">
                <a:latin typeface="Cambria"/>
                <a:cs typeface="Cambria"/>
              </a:rPr>
              <a:t>  </a:t>
            </a:r>
            <a:r>
              <a:rPr sz="2800" spc="128" dirty="0">
                <a:latin typeface="Cambria"/>
                <a:cs typeface="Cambria"/>
              </a:rPr>
              <a:t>unit</a:t>
            </a:r>
            <a:r>
              <a:rPr sz="2800" spc="283" dirty="0">
                <a:latin typeface="Cambria"/>
                <a:cs typeface="Cambria"/>
              </a:rPr>
              <a:t>  </a:t>
            </a:r>
            <a:r>
              <a:rPr sz="2800" spc="122" dirty="0">
                <a:latin typeface="Cambria"/>
                <a:cs typeface="Cambria"/>
              </a:rPr>
              <a:t>kearsipan</a:t>
            </a:r>
            <a:r>
              <a:rPr sz="2800" spc="299" dirty="0">
                <a:latin typeface="Cambria"/>
                <a:cs typeface="Cambria"/>
              </a:rPr>
              <a:t>  </a:t>
            </a:r>
            <a:r>
              <a:rPr sz="2800" spc="122" dirty="0" err="1">
                <a:latin typeface="Cambria"/>
                <a:cs typeface="Cambria"/>
              </a:rPr>
              <a:t>perangkat</a:t>
            </a:r>
            <a:r>
              <a:rPr sz="2800" spc="288" dirty="0">
                <a:latin typeface="Cambria"/>
                <a:cs typeface="Cambria"/>
              </a:rPr>
              <a:t>  </a:t>
            </a:r>
            <a:r>
              <a:rPr sz="2800" spc="112" dirty="0" err="1" smtClean="0">
                <a:latin typeface="Cambria"/>
                <a:cs typeface="Cambria"/>
              </a:rPr>
              <a:t>daerah</a:t>
            </a:r>
            <a:r>
              <a:rPr lang="en-US" sz="2800" spc="112" dirty="0" smtClean="0">
                <a:latin typeface="Cambria"/>
                <a:cs typeface="Cambria"/>
              </a:rPr>
              <a:t> (internal PD)</a:t>
            </a:r>
            <a:r>
              <a:rPr sz="2800" spc="112" dirty="0" smtClean="0">
                <a:latin typeface="Cambria"/>
                <a:cs typeface="Cambria"/>
              </a:rPr>
              <a:t>; </a:t>
            </a:r>
            <a:r>
              <a:rPr sz="2800" spc="112" dirty="0">
                <a:latin typeface="Cambria"/>
                <a:cs typeface="Cambria"/>
              </a:rPr>
              <a:t>	</a:t>
            </a:r>
            <a:r>
              <a:rPr sz="2800" spc="144" dirty="0">
                <a:latin typeface="Cambria"/>
                <a:cs typeface="Cambria"/>
              </a:rPr>
              <a:t>dan</a:t>
            </a:r>
            <a:endParaRPr sz="2800" dirty="0">
              <a:latin typeface="Cambria"/>
              <a:cs typeface="Cambria"/>
            </a:endParaRPr>
          </a:p>
          <a:p>
            <a:pPr marL="272947" marR="6773" indent="-273626" algn="just">
              <a:lnSpc>
                <a:spcPct val="114799"/>
              </a:lnSpc>
              <a:spcBef>
                <a:spcPts val="21"/>
              </a:spcBef>
              <a:buAutoNum type="alphaLcPeriod"/>
              <a:tabLst>
                <a:tab pos="272947" algn="l"/>
              </a:tabLst>
            </a:pPr>
            <a:r>
              <a:rPr sz="2800" spc="139" dirty="0">
                <a:latin typeface="Cambria"/>
                <a:cs typeface="Cambria"/>
              </a:rPr>
              <a:t>Pemindahan</a:t>
            </a:r>
            <a:r>
              <a:rPr sz="2800" spc="197" dirty="0">
                <a:latin typeface="Cambria"/>
                <a:cs typeface="Cambria"/>
              </a:rPr>
              <a:t>  </a:t>
            </a:r>
            <a:r>
              <a:rPr sz="2800" spc="101" dirty="0">
                <a:latin typeface="Cambria"/>
                <a:cs typeface="Cambria"/>
              </a:rPr>
              <a:t>arsip</a:t>
            </a:r>
            <a:r>
              <a:rPr sz="2800" spc="197" dirty="0">
                <a:latin typeface="Cambria"/>
                <a:cs typeface="Cambria"/>
              </a:rPr>
              <a:t>  </a:t>
            </a:r>
            <a:r>
              <a:rPr sz="2800" spc="96" dirty="0">
                <a:latin typeface="Cambria"/>
                <a:cs typeface="Cambria"/>
              </a:rPr>
              <a:t>inaktif</a:t>
            </a:r>
            <a:r>
              <a:rPr sz="2800" spc="192" dirty="0">
                <a:latin typeface="Cambria"/>
                <a:cs typeface="Cambria"/>
              </a:rPr>
              <a:t>  </a:t>
            </a:r>
            <a:r>
              <a:rPr sz="2800" spc="133" dirty="0">
                <a:latin typeface="Cambria"/>
                <a:cs typeface="Cambria"/>
              </a:rPr>
              <a:t>yang</a:t>
            </a:r>
            <a:r>
              <a:rPr sz="2800" spc="197" dirty="0">
                <a:latin typeface="Cambria"/>
                <a:cs typeface="Cambria"/>
              </a:rPr>
              <a:t>  </a:t>
            </a:r>
            <a:r>
              <a:rPr sz="2800" spc="91" dirty="0">
                <a:latin typeface="Cambria"/>
                <a:cs typeface="Cambria"/>
              </a:rPr>
              <a:t>memiliki</a:t>
            </a:r>
            <a:r>
              <a:rPr sz="2800" spc="187" dirty="0">
                <a:latin typeface="Cambria"/>
                <a:cs typeface="Cambria"/>
              </a:rPr>
              <a:t>  </a:t>
            </a:r>
            <a:r>
              <a:rPr sz="2800" spc="75" dirty="0">
                <a:latin typeface="Cambria"/>
                <a:cs typeface="Cambria"/>
              </a:rPr>
              <a:t>retensi </a:t>
            </a:r>
            <a:r>
              <a:rPr sz="2800" b="1" spc="91" dirty="0">
                <a:latin typeface="Cambria"/>
                <a:cs typeface="Cambria"/>
              </a:rPr>
              <a:t>paling</a:t>
            </a:r>
            <a:r>
              <a:rPr sz="2800" b="1" spc="304" dirty="0">
                <a:latin typeface="Cambria"/>
                <a:cs typeface="Cambria"/>
              </a:rPr>
              <a:t> </a:t>
            </a:r>
            <a:r>
              <a:rPr sz="2800" b="1" spc="101" dirty="0">
                <a:latin typeface="Cambria"/>
                <a:cs typeface="Cambria"/>
              </a:rPr>
              <a:t>sedikit</a:t>
            </a:r>
            <a:r>
              <a:rPr sz="2800" b="1" spc="315" dirty="0">
                <a:latin typeface="Cambria"/>
                <a:cs typeface="Cambria"/>
              </a:rPr>
              <a:t> </a:t>
            </a:r>
            <a:r>
              <a:rPr sz="2800" b="1" spc="128" dirty="0">
                <a:latin typeface="Cambria"/>
                <a:cs typeface="Cambria"/>
              </a:rPr>
              <a:t>10</a:t>
            </a:r>
            <a:r>
              <a:rPr sz="2800" b="1" spc="299" dirty="0">
                <a:latin typeface="Cambria"/>
                <a:cs typeface="Cambria"/>
              </a:rPr>
              <a:t> </a:t>
            </a:r>
            <a:r>
              <a:rPr sz="2800" b="1" dirty="0">
                <a:latin typeface="Cambria"/>
                <a:cs typeface="Cambria"/>
              </a:rPr>
              <a:t>(sepuluh)</a:t>
            </a:r>
            <a:r>
              <a:rPr sz="2800" b="1" spc="277" dirty="0">
                <a:latin typeface="Cambria"/>
                <a:cs typeface="Cambria"/>
              </a:rPr>
              <a:t> </a:t>
            </a:r>
            <a:r>
              <a:rPr sz="2800" b="1" spc="133" dirty="0">
                <a:latin typeface="Cambria"/>
                <a:cs typeface="Cambria"/>
              </a:rPr>
              <a:t>tahun</a:t>
            </a:r>
            <a:r>
              <a:rPr sz="2800" b="1" spc="293" dirty="0">
                <a:latin typeface="Cambria"/>
                <a:cs typeface="Cambria"/>
              </a:rPr>
              <a:t> </a:t>
            </a:r>
            <a:r>
              <a:rPr sz="2800" spc="144" dirty="0">
                <a:latin typeface="Cambria"/>
                <a:cs typeface="Cambria"/>
              </a:rPr>
              <a:t>dilakukan</a:t>
            </a:r>
            <a:r>
              <a:rPr sz="2800" spc="256" dirty="0">
                <a:latin typeface="Cambria"/>
                <a:cs typeface="Cambria"/>
              </a:rPr>
              <a:t> </a:t>
            </a:r>
            <a:r>
              <a:rPr sz="2800" spc="69" dirty="0">
                <a:latin typeface="Cambria"/>
                <a:cs typeface="Cambria"/>
              </a:rPr>
              <a:t>dari </a:t>
            </a:r>
            <a:r>
              <a:rPr sz="2800" spc="112" dirty="0">
                <a:latin typeface="Cambria"/>
                <a:cs typeface="Cambria"/>
              </a:rPr>
              <a:t>pencipta</a:t>
            </a:r>
            <a:r>
              <a:rPr sz="2800" spc="469" dirty="0">
                <a:latin typeface="Cambria"/>
                <a:cs typeface="Cambria"/>
              </a:rPr>
              <a:t>  </a:t>
            </a:r>
            <a:r>
              <a:rPr sz="2800" spc="101" dirty="0">
                <a:latin typeface="Cambria"/>
                <a:cs typeface="Cambria"/>
              </a:rPr>
              <a:t>arsip</a:t>
            </a:r>
            <a:r>
              <a:rPr sz="2800" spc="459" dirty="0">
                <a:latin typeface="Cambria"/>
                <a:cs typeface="Cambria"/>
              </a:rPr>
              <a:t>  </a:t>
            </a:r>
            <a:r>
              <a:rPr sz="2800" spc="122" dirty="0">
                <a:latin typeface="Cambria"/>
                <a:cs typeface="Cambria"/>
              </a:rPr>
              <a:t>perangkat</a:t>
            </a:r>
            <a:r>
              <a:rPr sz="2800" spc="448" dirty="0">
                <a:latin typeface="Cambria"/>
                <a:cs typeface="Cambria"/>
              </a:rPr>
              <a:t>  </a:t>
            </a:r>
            <a:r>
              <a:rPr sz="2800" spc="128" dirty="0">
                <a:latin typeface="Cambria"/>
                <a:cs typeface="Cambria"/>
              </a:rPr>
              <a:t>daerah</a:t>
            </a:r>
            <a:r>
              <a:rPr sz="2800" spc="453" dirty="0">
                <a:latin typeface="Cambria"/>
                <a:cs typeface="Cambria"/>
              </a:rPr>
              <a:t>  </a:t>
            </a:r>
            <a:r>
              <a:rPr sz="2800" spc="117" dirty="0">
                <a:latin typeface="Cambria"/>
                <a:cs typeface="Cambria"/>
              </a:rPr>
              <a:t>ke</a:t>
            </a:r>
            <a:r>
              <a:rPr sz="2800" spc="463" dirty="0">
                <a:latin typeface="Cambria"/>
                <a:cs typeface="Cambria"/>
              </a:rPr>
              <a:t>  </a:t>
            </a:r>
            <a:r>
              <a:rPr sz="2800" spc="112" dirty="0">
                <a:latin typeface="Cambria"/>
                <a:cs typeface="Cambria"/>
              </a:rPr>
              <a:t>lembaga </a:t>
            </a:r>
            <a:r>
              <a:rPr sz="2800" spc="128" dirty="0" err="1">
                <a:latin typeface="Cambria"/>
                <a:cs typeface="Cambria"/>
              </a:rPr>
              <a:t>kearsipan</a:t>
            </a:r>
            <a:r>
              <a:rPr sz="2800" spc="144" dirty="0">
                <a:latin typeface="Cambria"/>
                <a:cs typeface="Cambria"/>
              </a:rPr>
              <a:t> </a:t>
            </a:r>
            <a:r>
              <a:rPr sz="2800" spc="128" dirty="0" err="1">
                <a:latin typeface="Cambria"/>
                <a:cs typeface="Cambria"/>
              </a:rPr>
              <a:t>daerah</a:t>
            </a:r>
            <a:r>
              <a:rPr sz="2800" spc="181" dirty="0">
                <a:latin typeface="Cambria"/>
                <a:cs typeface="Cambria"/>
              </a:rPr>
              <a:t> </a:t>
            </a:r>
            <a:r>
              <a:rPr sz="2800" dirty="0">
                <a:latin typeface="Cambria"/>
                <a:cs typeface="Cambria"/>
              </a:rPr>
              <a:t>(</a:t>
            </a:r>
            <a:r>
              <a:rPr sz="2800" spc="165" dirty="0">
                <a:latin typeface="Cambria"/>
                <a:cs typeface="Cambria"/>
              </a:rPr>
              <a:t> </a:t>
            </a:r>
            <a:r>
              <a:rPr sz="2800" spc="160" dirty="0">
                <a:latin typeface="Cambria"/>
                <a:cs typeface="Cambria"/>
              </a:rPr>
              <a:t>Ps.</a:t>
            </a:r>
            <a:r>
              <a:rPr sz="2800" spc="171" dirty="0">
                <a:latin typeface="Cambria"/>
                <a:cs typeface="Cambria"/>
              </a:rPr>
              <a:t> </a:t>
            </a:r>
            <a:r>
              <a:rPr sz="2800" spc="122" dirty="0">
                <a:latin typeface="Cambria"/>
                <a:cs typeface="Cambria"/>
              </a:rPr>
              <a:t>61</a:t>
            </a:r>
            <a:r>
              <a:rPr sz="2800" spc="144" dirty="0">
                <a:latin typeface="Cambria"/>
                <a:cs typeface="Cambria"/>
              </a:rPr>
              <a:t> </a:t>
            </a:r>
            <a:r>
              <a:rPr sz="2800" spc="91" dirty="0">
                <a:latin typeface="Cambria"/>
                <a:cs typeface="Cambria"/>
              </a:rPr>
              <a:t>PP</a:t>
            </a:r>
            <a:r>
              <a:rPr sz="2800" spc="165" dirty="0">
                <a:latin typeface="Cambria"/>
                <a:cs typeface="Cambria"/>
              </a:rPr>
              <a:t> </a:t>
            </a:r>
            <a:r>
              <a:rPr sz="2800" spc="85" dirty="0">
                <a:latin typeface="Cambria"/>
                <a:cs typeface="Cambria"/>
              </a:rPr>
              <a:t>28/2012)</a:t>
            </a:r>
            <a:endParaRPr sz="2800" dirty="0">
              <a:latin typeface="Cambria"/>
              <a:cs typeface="Cambria"/>
            </a:endParaRPr>
          </a:p>
        </p:txBody>
      </p:sp>
      <p:pic>
        <p:nvPicPr>
          <p:cNvPr id="10" name="object 10"/>
          <p:cNvPicPr/>
          <p:nvPr/>
        </p:nvPicPr>
        <p:blipFill>
          <a:blip r:embed="rId4" cstate="print"/>
          <a:stretch>
            <a:fillRect/>
          </a:stretch>
        </p:blipFill>
        <p:spPr>
          <a:xfrm>
            <a:off x="2018996" y="6048584"/>
            <a:ext cx="2630220" cy="1254963"/>
          </a:xfrm>
          <a:prstGeom prst="rect">
            <a:avLst/>
          </a:prstGeom>
        </p:spPr>
      </p:pic>
      <p:pic>
        <p:nvPicPr>
          <p:cNvPr id="11" name="object 11"/>
          <p:cNvPicPr/>
          <p:nvPr/>
        </p:nvPicPr>
        <p:blipFill>
          <a:blip r:embed="rId5" cstate="print"/>
          <a:stretch>
            <a:fillRect/>
          </a:stretch>
        </p:blipFill>
        <p:spPr>
          <a:xfrm>
            <a:off x="6566070" y="6114299"/>
            <a:ext cx="2331526" cy="988907"/>
          </a:xfrm>
          <a:prstGeom prst="rect">
            <a:avLst/>
          </a:prstGeom>
        </p:spPr>
      </p:pic>
      <p:grpSp>
        <p:nvGrpSpPr>
          <p:cNvPr id="12" name="object 12"/>
          <p:cNvGrpSpPr/>
          <p:nvPr/>
        </p:nvGrpSpPr>
        <p:grpSpPr>
          <a:xfrm>
            <a:off x="5104384" y="6456882"/>
            <a:ext cx="647531" cy="533739"/>
            <a:chOff x="4187952" y="5242559"/>
            <a:chExt cx="607060" cy="500380"/>
          </a:xfrm>
        </p:grpSpPr>
        <p:sp>
          <p:nvSpPr>
            <p:cNvPr id="13" name="object 13"/>
            <p:cNvSpPr/>
            <p:nvPr/>
          </p:nvSpPr>
          <p:spPr>
            <a:xfrm>
              <a:off x="4197096" y="5251449"/>
              <a:ext cx="588645" cy="481330"/>
            </a:xfrm>
            <a:custGeom>
              <a:avLst/>
              <a:gdLst/>
              <a:ahLst/>
              <a:cxnLst/>
              <a:rect l="l" t="t" r="r" b="b"/>
              <a:pathLst>
                <a:path w="588645" h="481329">
                  <a:moveTo>
                    <a:pt x="588264" y="120650"/>
                  </a:moveTo>
                  <a:lnTo>
                    <a:pt x="467868" y="120650"/>
                  </a:lnTo>
                  <a:lnTo>
                    <a:pt x="467868" y="0"/>
                  </a:lnTo>
                  <a:lnTo>
                    <a:pt x="120396" y="0"/>
                  </a:lnTo>
                  <a:lnTo>
                    <a:pt x="120396" y="120650"/>
                  </a:lnTo>
                  <a:lnTo>
                    <a:pt x="0" y="120650"/>
                  </a:lnTo>
                  <a:lnTo>
                    <a:pt x="0" y="361950"/>
                  </a:lnTo>
                  <a:lnTo>
                    <a:pt x="120396" y="361950"/>
                  </a:lnTo>
                  <a:lnTo>
                    <a:pt x="120396" y="481330"/>
                  </a:lnTo>
                  <a:lnTo>
                    <a:pt x="467868" y="481330"/>
                  </a:lnTo>
                  <a:lnTo>
                    <a:pt x="467868" y="361950"/>
                  </a:lnTo>
                  <a:lnTo>
                    <a:pt x="588264" y="361950"/>
                  </a:lnTo>
                  <a:lnTo>
                    <a:pt x="588264" y="120650"/>
                  </a:lnTo>
                  <a:close/>
                </a:path>
              </a:pathLst>
            </a:custGeom>
            <a:solidFill>
              <a:srgbClr val="AF1512"/>
            </a:solidFill>
          </p:spPr>
          <p:txBody>
            <a:bodyPr wrap="square" lIns="0" tIns="0" rIns="0" bIns="0" rtlCol="0"/>
            <a:lstStyle/>
            <a:p>
              <a:endParaRPr/>
            </a:p>
          </p:txBody>
        </p:sp>
        <p:sp>
          <p:nvSpPr>
            <p:cNvPr id="14" name="object 14"/>
            <p:cNvSpPr/>
            <p:nvPr/>
          </p:nvSpPr>
          <p:spPr>
            <a:xfrm>
              <a:off x="4197096" y="5251703"/>
              <a:ext cx="588645" cy="481965"/>
            </a:xfrm>
            <a:custGeom>
              <a:avLst/>
              <a:gdLst/>
              <a:ahLst/>
              <a:cxnLst/>
              <a:rect l="l" t="t" r="r" b="b"/>
              <a:pathLst>
                <a:path w="588645" h="481964">
                  <a:moveTo>
                    <a:pt x="0" y="120396"/>
                  </a:moveTo>
                  <a:lnTo>
                    <a:pt x="120395" y="120396"/>
                  </a:lnTo>
                  <a:lnTo>
                    <a:pt x="120395" y="0"/>
                  </a:lnTo>
                  <a:lnTo>
                    <a:pt x="467867" y="0"/>
                  </a:lnTo>
                  <a:lnTo>
                    <a:pt x="467867" y="120396"/>
                  </a:lnTo>
                  <a:lnTo>
                    <a:pt x="588263" y="120396"/>
                  </a:lnTo>
                  <a:lnTo>
                    <a:pt x="588263" y="361188"/>
                  </a:lnTo>
                  <a:lnTo>
                    <a:pt x="467867" y="361188"/>
                  </a:lnTo>
                  <a:lnTo>
                    <a:pt x="467867" y="481584"/>
                  </a:lnTo>
                  <a:lnTo>
                    <a:pt x="120395" y="481584"/>
                  </a:lnTo>
                  <a:lnTo>
                    <a:pt x="120395" y="361188"/>
                  </a:lnTo>
                  <a:lnTo>
                    <a:pt x="0" y="361188"/>
                  </a:lnTo>
                  <a:lnTo>
                    <a:pt x="0" y="120396"/>
                  </a:lnTo>
                  <a:close/>
                </a:path>
              </a:pathLst>
            </a:custGeom>
            <a:ln w="18288">
              <a:solidFill>
                <a:srgbClr val="800C0A"/>
              </a:solidFill>
            </a:ln>
          </p:spPr>
          <p:txBody>
            <a:bodyPr wrap="square" lIns="0" tIns="0" rIns="0" bIns="0" rtlCol="0"/>
            <a:lstStyle/>
            <a:p>
              <a:endParaRPr/>
            </a:p>
          </p:txBody>
        </p:sp>
      </p:grpSp>
      <p:grpSp>
        <p:nvGrpSpPr>
          <p:cNvPr id="15" name="object 15"/>
          <p:cNvGrpSpPr/>
          <p:nvPr/>
        </p:nvGrpSpPr>
        <p:grpSpPr>
          <a:xfrm>
            <a:off x="4277512" y="1571141"/>
            <a:ext cx="1102564" cy="363422"/>
            <a:chOff x="4349496" y="1758695"/>
            <a:chExt cx="445134" cy="287020"/>
          </a:xfrm>
        </p:grpSpPr>
        <p:sp>
          <p:nvSpPr>
            <p:cNvPr id="16" name="object 16"/>
            <p:cNvSpPr/>
            <p:nvPr/>
          </p:nvSpPr>
          <p:spPr>
            <a:xfrm>
              <a:off x="4358640" y="1767839"/>
              <a:ext cx="426720" cy="268605"/>
            </a:xfrm>
            <a:custGeom>
              <a:avLst/>
              <a:gdLst/>
              <a:ahLst/>
              <a:cxnLst/>
              <a:rect l="l" t="t" r="r" b="b"/>
              <a:pathLst>
                <a:path w="426720" h="268605">
                  <a:moveTo>
                    <a:pt x="320039" y="0"/>
                  </a:moveTo>
                  <a:lnTo>
                    <a:pt x="106680" y="0"/>
                  </a:lnTo>
                  <a:lnTo>
                    <a:pt x="106680" y="134112"/>
                  </a:lnTo>
                  <a:lnTo>
                    <a:pt x="0" y="134112"/>
                  </a:lnTo>
                  <a:lnTo>
                    <a:pt x="213360" y="268224"/>
                  </a:lnTo>
                  <a:lnTo>
                    <a:pt x="426720" y="134112"/>
                  </a:lnTo>
                  <a:lnTo>
                    <a:pt x="320039" y="134112"/>
                  </a:lnTo>
                  <a:lnTo>
                    <a:pt x="320039" y="0"/>
                  </a:lnTo>
                  <a:close/>
                </a:path>
              </a:pathLst>
            </a:custGeom>
            <a:solidFill>
              <a:srgbClr val="AF1512"/>
            </a:solidFill>
          </p:spPr>
          <p:txBody>
            <a:bodyPr wrap="square" lIns="0" tIns="0" rIns="0" bIns="0" rtlCol="0"/>
            <a:lstStyle/>
            <a:p>
              <a:endParaRPr/>
            </a:p>
          </p:txBody>
        </p:sp>
        <p:sp>
          <p:nvSpPr>
            <p:cNvPr id="17" name="object 17"/>
            <p:cNvSpPr/>
            <p:nvPr/>
          </p:nvSpPr>
          <p:spPr>
            <a:xfrm>
              <a:off x="4358640" y="1767839"/>
              <a:ext cx="426720" cy="268605"/>
            </a:xfrm>
            <a:custGeom>
              <a:avLst/>
              <a:gdLst/>
              <a:ahLst/>
              <a:cxnLst/>
              <a:rect l="l" t="t" r="r" b="b"/>
              <a:pathLst>
                <a:path w="426720" h="268605">
                  <a:moveTo>
                    <a:pt x="0" y="134112"/>
                  </a:moveTo>
                  <a:lnTo>
                    <a:pt x="106680" y="134112"/>
                  </a:lnTo>
                  <a:lnTo>
                    <a:pt x="106680" y="0"/>
                  </a:lnTo>
                  <a:lnTo>
                    <a:pt x="320039" y="0"/>
                  </a:lnTo>
                  <a:lnTo>
                    <a:pt x="320039" y="134112"/>
                  </a:lnTo>
                  <a:lnTo>
                    <a:pt x="426720" y="134112"/>
                  </a:lnTo>
                  <a:lnTo>
                    <a:pt x="213360" y="268224"/>
                  </a:lnTo>
                  <a:lnTo>
                    <a:pt x="0" y="134112"/>
                  </a:lnTo>
                  <a:close/>
                </a:path>
              </a:pathLst>
            </a:custGeom>
            <a:ln w="18288">
              <a:solidFill>
                <a:srgbClr val="800C0A"/>
              </a:solidFill>
            </a:ln>
          </p:spPr>
          <p:txBody>
            <a:bodyPr wrap="square" lIns="0" tIns="0" rIns="0" bIns="0" rtlCol="0"/>
            <a:lstStyle/>
            <a:p>
              <a:endParaRPr/>
            </a:p>
          </p:txBody>
        </p:sp>
      </p:grpSp>
    </p:spTree>
    <p:extLst>
      <p:ext uri="{BB962C8B-B14F-4D97-AF65-F5344CB8AC3E}">
        <p14:creationId xmlns:p14="http://schemas.microsoft.com/office/powerpoint/2010/main" val="12653748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tile tx="0" ty="0" sx="100000" sy="100000" flip="none" algn="tl"/>
        </a:blipFill>
        <a:effectLst/>
      </p:bgPr>
    </p:bg>
    <p:spTree>
      <p:nvGrpSpPr>
        <p:cNvPr id="1" name="Shape 470"/>
        <p:cNvGrpSpPr/>
        <p:nvPr/>
      </p:nvGrpSpPr>
      <p:grpSpPr>
        <a:xfrm>
          <a:off x="0" y="0"/>
          <a:ext cx="0" cy="0"/>
          <a:chOff x="0" y="0"/>
          <a:chExt cx="0" cy="0"/>
        </a:xfrm>
      </p:grpSpPr>
      <p:sp>
        <p:nvSpPr>
          <p:cNvPr id="471" name="Google Shape;471;p20"/>
          <p:cNvSpPr txBox="1">
            <a:spLocks noGrp="1"/>
          </p:cNvSpPr>
          <p:nvPr>
            <p:ph type="title"/>
          </p:nvPr>
        </p:nvSpPr>
        <p:spPr>
          <a:xfrm>
            <a:off x="408221" y="243114"/>
            <a:ext cx="9171214" cy="1566635"/>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3200"/>
              <a:buFont typeface="Calibri"/>
              <a:buNone/>
            </a:pPr>
            <a:r>
              <a:rPr lang="en-US" sz="4000" b="1" dirty="0" smtClean="0">
                <a:solidFill>
                  <a:srgbClr val="FF0000"/>
                </a:solidFill>
              </a:rPr>
              <a:t>a. Proses </a:t>
            </a:r>
            <a:r>
              <a:rPr lang="en-US" sz="4000" b="1" dirty="0" err="1" smtClean="0">
                <a:solidFill>
                  <a:srgbClr val="FF0000"/>
                </a:solidFill>
              </a:rPr>
              <a:t>Pemindahan</a:t>
            </a:r>
            <a:r>
              <a:rPr lang="en-US" sz="4000" b="1" dirty="0" smtClean="0">
                <a:solidFill>
                  <a:srgbClr val="FF0000"/>
                </a:solidFill>
              </a:rPr>
              <a:t> </a:t>
            </a:r>
            <a:r>
              <a:rPr lang="en-US" sz="4000" b="1" dirty="0" err="1">
                <a:solidFill>
                  <a:srgbClr val="FF0000"/>
                </a:solidFill>
              </a:rPr>
              <a:t>Arsip</a:t>
            </a:r>
            <a:r>
              <a:rPr lang="en-US" sz="4000" b="1" dirty="0">
                <a:solidFill>
                  <a:srgbClr val="FF0000"/>
                </a:solidFill>
              </a:rPr>
              <a:t> </a:t>
            </a:r>
            <a:r>
              <a:rPr lang="en-US" sz="4000" b="1" dirty="0" err="1" smtClean="0">
                <a:solidFill>
                  <a:srgbClr val="FF0000"/>
                </a:solidFill>
              </a:rPr>
              <a:t>Inaktif</a:t>
            </a:r>
            <a:r>
              <a:rPr lang="en-US" sz="4000" b="1" dirty="0" smtClean="0">
                <a:solidFill>
                  <a:srgbClr val="FF0000"/>
                </a:solidFill>
              </a:rPr>
              <a:t> &lt;10 </a:t>
            </a:r>
            <a:r>
              <a:rPr lang="en-US" sz="4000" b="1" dirty="0" err="1" smtClean="0">
                <a:solidFill>
                  <a:srgbClr val="FF0000"/>
                </a:solidFill>
              </a:rPr>
              <a:t>th</a:t>
            </a:r>
            <a:r>
              <a:rPr lang="en-US" sz="4000" b="1" dirty="0">
                <a:solidFill>
                  <a:srgbClr val="FF0000"/>
                </a:solidFill>
              </a:rPr>
              <a:t/>
            </a:r>
            <a:br>
              <a:rPr lang="en-US" sz="4000" b="1" dirty="0">
                <a:solidFill>
                  <a:srgbClr val="FF0000"/>
                </a:solidFill>
              </a:rPr>
            </a:br>
            <a:r>
              <a:rPr lang="en-US" sz="4000" b="1" dirty="0" smtClean="0">
                <a:solidFill>
                  <a:srgbClr val="FF0000"/>
                </a:solidFill>
              </a:rPr>
              <a:t>Dari Unit </a:t>
            </a:r>
            <a:r>
              <a:rPr lang="en-US" sz="4000" b="1" dirty="0" err="1" smtClean="0">
                <a:solidFill>
                  <a:srgbClr val="FF0000"/>
                </a:solidFill>
              </a:rPr>
              <a:t>Pengolah</a:t>
            </a:r>
            <a:r>
              <a:rPr lang="en-US" sz="4000" b="1" dirty="0" smtClean="0">
                <a:solidFill>
                  <a:srgbClr val="FF0000"/>
                </a:solidFill>
              </a:rPr>
              <a:t> </a:t>
            </a:r>
            <a:r>
              <a:rPr lang="en-US" sz="4000" b="1" dirty="0" err="1" smtClean="0">
                <a:solidFill>
                  <a:srgbClr val="FF0000"/>
                </a:solidFill>
              </a:rPr>
              <a:t>ke</a:t>
            </a:r>
            <a:r>
              <a:rPr lang="en-US" sz="4000" b="1" dirty="0" smtClean="0">
                <a:solidFill>
                  <a:srgbClr val="FF0000"/>
                </a:solidFill>
              </a:rPr>
              <a:t> Unit </a:t>
            </a:r>
            <a:r>
              <a:rPr lang="en-US" sz="4000" b="1" dirty="0" err="1" smtClean="0">
                <a:solidFill>
                  <a:srgbClr val="FF0000"/>
                </a:solidFill>
              </a:rPr>
              <a:t>Kearsipan</a:t>
            </a:r>
            <a:r>
              <a:rPr lang="en-US" sz="4000" b="1" dirty="0" smtClean="0">
                <a:solidFill>
                  <a:srgbClr val="FF0000"/>
                </a:solidFill>
              </a:rPr>
              <a:t/>
            </a:r>
            <a:br>
              <a:rPr lang="en-US" sz="4000" b="1" dirty="0" smtClean="0">
                <a:solidFill>
                  <a:srgbClr val="FF0000"/>
                </a:solidFill>
              </a:rPr>
            </a:br>
            <a:r>
              <a:rPr lang="en-US" sz="4000" b="1" dirty="0" smtClean="0">
                <a:solidFill>
                  <a:srgbClr val="FF0000"/>
                </a:solidFill>
              </a:rPr>
              <a:t> (Intern PD)</a:t>
            </a:r>
            <a:endParaRPr sz="5400" b="1" dirty="0">
              <a:solidFill>
                <a:srgbClr val="FF0000"/>
              </a:solidFill>
            </a:endParaRPr>
          </a:p>
        </p:txBody>
      </p:sp>
      <p:sp>
        <p:nvSpPr>
          <p:cNvPr id="473" name="Google Shape;473;p20"/>
          <p:cNvSpPr/>
          <p:nvPr/>
        </p:nvSpPr>
        <p:spPr>
          <a:xfrm>
            <a:off x="723901" y="1950358"/>
            <a:ext cx="2349500" cy="1057728"/>
          </a:xfrm>
          <a:prstGeom prst="rect">
            <a:avLst/>
          </a:prstGeom>
          <a:solidFill>
            <a:srgbClr val="FF0000"/>
          </a:solidFill>
          <a:ln w="9525" cap="flat" cmpd="sng">
            <a:solidFill>
              <a:schemeClr val="dk1"/>
            </a:solidFill>
            <a:prstDash val="solid"/>
            <a:miter lim="800000"/>
            <a:headEnd type="none" w="sm" len="sm"/>
            <a:tailEnd type="none" w="sm" len="sm"/>
          </a:ln>
        </p:spPr>
        <p:txBody>
          <a:bodyPr spcFirstLastPara="1" wrap="square" lIns="99100" tIns="49550" rIns="99100" bIns="49550" anchor="ctr" anchorCtr="0">
            <a:noAutofit/>
          </a:bodyPr>
          <a:lstStyle/>
          <a:p>
            <a:pPr marL="0" marR="0" lvl="0" indent="0" algn="ctr" rtl="0">
              <a:spcBef>
                <a:spcPts val="0"/>
              </a:spcBef>
              <a:spcAft>
                <a:spcPts val="0"/>
              </a:spcAft>
              <a:buNone/>
            </a:pPr>
            <a:r>
              <a:rPr lang="en-US" sz="2800" dirty="0">
                <a:solidFill>
                  <a:srgbClr val="FFFFFF"/>
                </a:solidFill>
                <a:latin typeface="Arial"/>
                <a:ea typeface="Arial"/>
                <a:cs typeface="Arial"/>
                <a:sym typeface="Arial"/>
              </a:rPr>
              <a:t>UNIT KERJA </a:t>
            </a:r>
            <a:endParaRPr sz="1200" dirty="0"/>
          </a:p>
          <a:p>
            <a:pPr marL="0" marR="0" lvl="0" indent="0" algn="ctr" rtl="0">
              <a:spcBef>
                <a:spcPts val="0"/>
              </a:spcBef>
              <a:spcAft>
                <a:spcPts val="0"/>
              </a:spcAft>
              <a:buNone/>
            </a:pPr>
            <a:r>
              <a:rPr lang="en-US" sz="2800" dirty="0">
                <a:solidFill>
                  <a:srgbClr val="FFFFFF"/>
                </a:solidFill>
                <a:latin typeface="Arial"/>
                <a:ea typeface="Arial"/>
                <a:cs typeface="Arial"/>
                <a:sym typeface="Arial"/>
              </a:rPr>
              <a:t>(UP)</a:t>
            </a:r>
            <a:endParaRPr sz="1200" dirty="0"/>
          </a:p>
        </p:txBody>
      </p:sp>
      <p:sp>
        <p:nvSpPr>
          <p:cNvPr id="474" name="Google Shape;474;p20"/>
          <p:cNvSpPr txBox="1"/>
          <p:nvPr/>
        </p:nvSpPr>
        <p:spPr>
          <a:xfrm>
            <a:off x="1881416" y="2396674"/>
            <a:ext cx="200237" cy="398948"/>
          </a:xfrm>
          <a:prstGeom prst="rect">
            <a:avLst/>
          </a:prstGeom>
          <a:noFill/>
          <a:ln>
            <a:noFill/>
          </a:ln>
        </p:spPr>
        <p:txBody>
          <a:bodyPr spcFirstLastPara="1" wrap="square" lIns="99100" tIns="49550" rIns="99100" bIns="49550" anchor="t" anchorCtr="0">
            <a:spAutoFit/>
          </a:bodyPr>
          <a:lstStyle/>
          <a:p>
            <a:pPr marL="0" marR="0" lvl="0" indent="0" algn="l" rtl="0">
              <a:spcBef>
                <a:spcPts val="0"/>
              </a:spcBef>
              <a:spcAft>
                <a:spcPts val="0"/>
              </a:spcAft>
              <a:buNone/>
            </a:pPr>
            <a:endParaRPr sz="1942">
              <a:solidFill>
                <a:srgbClr val="000000"/>
              </a:solidFill>
              <a:latin typeface="Arial"/>
              <a:ea typeface="Arial"/>
              <a:cs typeface="Arial"/>
              <a:sym typeface="Arial"/>
            </a:endParaRPr>
          </a:p>
        </p:txBody>
      </p:sp>
      <p:cxnSp>
        <p:nvCxnSpPr>
          <p:cNvPr id="477" name="Google Shape;477;p20"/>
          <p:cNvCxnSpPr/>
          <p:nvPr/>
        </p:nvCxnSpPr>
        <p:spPr>
          <a:xfrm>
            <a:off x="1819729" y="3008086"/>
            <a:ext cx="1097643" cy="567872"/>
          </a:xfrm>
          <a:prstGeom prst="straightConnector1">
            <a:avLst/>
          </a:prstGeom>
          <a:noFill/>
          <a:ln w="9525" cap="flat" cmpd="sng">
            <a:solidFill>
              <a:schemeClr val="dk1"/>
            </a:solidFill>
            <a:prstDash val="solid"/>
            <a:round/>
            <a:headEnd type="none" w="med" len="med"/>
            <a:tailEnd type="triangle" w="med" len="med"/>
          </a:ln>
        </p:spPr>
      </p:cxnSp>
      <p:cxnSp>
        <p:nvCxnSpPr>
          <p:cNvPr id="478" name="Google Shape;478;p20"/>
          <p:cNvCxnSpPr/>
          <p:nvPr/>
        </p:nvCxnSpPr>
        <p:spPr>
          <a:xfrm rot="10800000" flipH="1">
            <a:off x="1819737" y="4958445"/>
            <a:ext cx="1175658" cy="488043"/>
          </a:xfrm>
          <a:prstGeom prst="straightConnector1">
            <a:avLst/>
          </a:prstGeom>
          <a:noFill/>
          <a:ln w="9525" cap="flat" cmpd="sng">
            <a:solidFill>
              <a:schemeClr val="dk1"/>
            </a:solidFill>
            <a:prstDash val="solid"/>
            <a:round/>
            <a:headEnd type="none" w="med" len="med"/>
            <a:tailEnd type="triangle" w="med" len="med"/>
          </a:ln>
        </p:spPr>
      </p:cxnSp>
      <p:cxnSp>
        <p:nvCxnSpPr>
          <p:cNvPr id="479" name="Google Shape;479;p20"/>
          <p:cNvCxnSpPr/>
          <p:nvPr/>
        </p:nvCxnSpPr>
        <p:spPr>
          <a:xfrm flipH="1">
            <a:off x="6522359" y="3008086"/>
            <a:ext cx="1253670" cy="649515"/>
          </a:xfrm>
          <a:prstGeom prst="straightConnector1">
            <a:avLst/>
          </a:prstGeom>
          <a:noFill/>
          <a:ln w="9525" cap="flat" cmpd="sng">
            <a:solidFill>
              <a:schemeClr val="dk1"/>
            </a:solidFill>
            <a:prstDash val="solid"/>
            <a:round/>
            <a:headEnd type="none" w="med" len="med"/>
            <a:tailEnd type="triangle" w="med" len="med"/>
          </a:ln>
        </p:spPr>
      </p:cxnSp>
      <p:cxnSp>
        <p:nvCxnSpPr>
          <p:cNvPr id="480" name="Google Shape;480;p20"/>
          <p:cNvCxnSpPr/>
          <p:nvPr/>
        </p:nvCxnSpPr>
        <p:spPr>
          <a:xfrm rot="10800000">
            <a:off x="6522367" y="4795159"/>
            <a:ext cx="1331685" cy="569685"/>
          </a:xfrm>
          <a:prstGeom prst="straightConnector1">
            <a:avLst/>
          </a:prstGeom>
          <a:noFill/>
          <a:ln w="9525" cap="flat" cmpd="sng">
            <a:solidFill>
              <a:schemeClr val="dk1"/>
            </a:solidFill>
            <a:prstDash val="solid"/>
            <a:round/>
            <a:headEnd type="none" w="med" len="med"/>
            <a:tailEnd type="triangle" w="med" len="med"/>
          </a:ln>
        </p:spPr>
      </p:cxnSp>
      <p:sp>
        <p:nvSpPr>
          <p:cNvPr id="481" name="Google Shape;481;p20"/>
          <p:cNvSpPr/>
          <p:nvPr/>
        </p:nvSpPr>
        <p:spPr>
          <a:xfrm>
            <a:off x="2683333" y="3087915"/>
            <a:ext cx="3996871" cy="2195285"/>
          </a:xfrm>
          <a:prstGeom prst="ellipse">
            <a:avLst/>
          </a:prstGeom>
          <a:solidFill>
            <a:srgbClr val="00B050"/>
          </a:solidFill>
          <a:ln w="9525" cap="flat" cmpd="sng">
            <a:solidFill>
              <a:schemeClr val="dk1"/>
            </a:solidFill>
            <a:prstDash val="solid"/>
            <a:round/>
            <a:headEnd type="none" w="sm" len="sm"/>
            <a:tailEnd type="none" w="sm" len="sm"/>
          </a:ln>
        </p:spPr>
        <p:txBody>
          <a:bodyPr spcFirstLastPara="1" wrap="square" lIns="99100" tIns="49550" rIns="99100" bIns="49550" anchor="ctr" anchorCtr="0">
            <a:noAutofit/>
          </a:bodyPr>
          <a:lstStyle/>
          <a:p>
            <a:pPr marL="0" marR="0" lvl="0" indent="0" algn="ctr" rtl="0">
              <a:spcBef>
                <a:spcPts val="0"/>
              </a:spcBef>
              <a:spcAft>
                <a:spcPts val="0"/>
              </a:spcAft>
              <a:buNone/>
            </a:pPr>
            <a:r>
              <a:rPr lang="en-US" sz="3086">
                <a:solidFill>
                  <a:srgbClr val="FFFFFF"/>
                </a:solidFill>
                <a:latin typeface="Arial"/>
                <a:ea typeface="Arial"/>
                <a:cs typeface="Arial"/>
                <a:sym typeface="Arial"/>
              </a:rPr>
              <a:t>RECORDS CENTER</a:t>
            </a:r>
            <a:endParaRPr/>
          </a:p>
          <a:p>
            <a:pPr marL="0" marR="0" lvl="0" indent="0" algn="ctr" rtl="0">
              <a:spcBef>
                <a:spcPts val="0"/>
              </a:spcBef>
              <a:spcAft>
                <a:spcPts val="0"/>
              </a:spcAft>
              <a:buNone/>
            </a:pPr>
            <a:r>
              <a:rPr lang="en-US" sz="3086">
                <a:solidFill>
                  <a:srgbClr val="FFFFFF"/>
                </a:solidFill>
                <a:latin typeface="Arial"/>
                <a:ea typeface="Arial"/>
                <a:cs typeface="Arial"/>
                <a:sym typeface="Arial"/>
              </a:rPr>
              <a:t>(UK )</a:t>
            </a:r>
            <a:endParaRPr/>
          </a:p>
        </p:txBody>
      </p:sp>
      <p:sp>
        <p:nvSpPr>
          <p:cNvPr id="14" name="Google Shape;473;p20"/>
          <p:cNvSpPr/>
          <p:nvPr/>
        </p:nvSpPr>
        <p:spPr>
          <a:xfrm>
            <a:off x="800101" y="5531758"/>
            <a:ext cx="2349500" cy="1057728"/>
          </a:xfrm>
          <a:prstGeom prst="rect">
            <a:avLst/>
          </a:prstGeom>
          <a:solidFill>
            <a:srgbClr val="FF0000"/>
          </a:solidFill>
          <a:ln w="9525" cap="flat" cmpd="sng">
            <a:solidFill>
              <a:schemeClr val="dk1"/>
            </a:solidFill>
            <a:prstDash val="solid"/>
            <a:miter lim="800000"/>
            <a:headEnd type="none" w="sm" len="sm"/>
            <a:tailEnd type="none" w="sm" len="sm"/>
          </a:ln>
        </p:spPr>
        <p:txBody>
          <a:bodyPr spcFirstLastPara="1" wrap="square" lIns="99100" tIns="49550" rIns="99100" bIns="49550" anchor="ctr" anchorCtr="0">
            <a:noAutofit/>
          </a:bodyPr>
          <a:lstStyle/>
          <a:p>
            <a:pPr marL="0" marR="0" lvl="0" indent="0" algn="ctr" rtl="0">
              <a:spcBef>
                <a:spcPts val="0"/>
              </a:spcBef>
              <a:spcAft>
                <a:spcPts val="0"/>
              </a:spcAft>
              <a:buNone/>
            </a:pPr>
            <a:r>
              <a:rPr lang="en-US" sz="2800" dirty="0">
                <a:solidFill>
                  <a:srgbClr val="FFFFFF"/>
                </a:solidFill>
                <a:latin typeface="Arial"/>
                <a:ea typeface="Arial"/>
                <a:cs typeface="Arial"/>
                <a:sym typeface="Arial"/>
              </a:rPr>
              <a:t>UNIT KERJA </a:t>
            </a:r>
            <a:endParaRPr sz="1200" dirty="0"/>
          </a:p>
          <a:p>
            <a:pPr marL="0" marR="0" lvl="0" indent="0" algn="ctr" rtl="0">
              <a:spcBef>
                <a:spcPts val="0"/>
              </a:spcBef>
              <a:spcAft>
                <a:spcPts val="0"/>
              </a:spcAft>
              <a:buNone/>
            </a:pPr>
            <a:r>
              <a:rPr lang="en-US" sz="2800" dirty="0">
                <a:solidFill>
                  <a:srgbClr val="FFFFFF"/>
                </a:solidFill>
                <a:latin typeface="Arial"/>
                <a:ea typeface="Arial"/>
                <a:cs typeface="Arial"/>
                <a:sym typeface="Arial"/>
              </a:rPr>
              <a:t>(UP)</a:t>
            </a:r>
            <a:endParaRPr sz="1200" dirty="0"/>
          </a:p>
        </p:txBody>
      </p:sp>
      <p:sp>
        <p:nvSpPr>
          <p:cNvPr id="15" name="Google Shape;473;p20"/>
          <p:cNvSpPr/>
          <p:nvPr/>
        </p:nvSpPr>
        <p:spPr>
          <a:xfrm>
            <a:off x="7188209" y="1867810"/>
            <a:ext cx="2349500" cy="1057728"/>
          </a:xfrm>
          <a:prstGeom prst="rect">
            <a:avLst/>
          </a:prstGeom>
          <a:solidFill>
            <a:srgbClr val="FF0000"/>
          </a:solidFill>
          <a:ln w="9525" cap="flat" cmpd="sng">
            <a:solidFill>
              <a:schemeClr val="dk1"/>
            </a:solidFill>
            <a:prstDash val="solid"/>
            <a:miter lim="800000"/>
            <a:headEnd type="none" w="sm" len="sm"/>
            <a:tailEnd type="none" w="sm" len="sm"/>
          </a:ln>
        </p:spPr>
        <p:txBody>
          <a:bodyPr spcFirstLastPara="1" wrap="square" lIns="99100" tIns="49550" rIns="99100" bIns="49550" anchor="ctr" anchorCtr="0">
            <a:noAutofit/>
          </a:bodyPr>
          <a:lstStyle/>
          <a:p>
            <a:pPr marL="0" marR="0" lvl="0" indent="0" algn="ctr" rtl="0">
              <a:spcBef>
                <a:spcPts val="0"/>
              </a:spcBef>
              <a:spcAft>
                <a:spcPts val="0"/>
              </a:spcAft>
              <a:buNone/>
            </a:pPr>
            <a:r>
              <a:rPr lang="en-US" sz="2800" b="1" dirty="0">
                <a:solidFill>
                  <a:srgbClr val="FFFFFF"/>
                </a:solidFill>
                <a:sym typeface="Arial"/>
              </a:rPr>
              <a:t>UNIT KERJA </a:t>
            </a:r>
            <a:endParaRPr sz="1200" b="1" dirty="0"/>
          </a:p>
          <a:p>
            <a:pPr marL="0" marR="0" lvl="0" indent="0" algn="ctr" rtl="0">
              <a:spcBef>
                <a:spcPts val="0"/>
              </a:spcBef>
              <a:spcAft>
                <a:spcPts val="0"/>
              </a:spcAft>
              <a:buNone/>
            </a:pPr>
            <a:r>
              <a:rPr lang="en-US" sz="2800" b="1" dirty="0">
                <a:solidFill>
                  <a:srgbClr val="FFFFFF"/>
                </a:solidFill>
                <a:sym typeface="Arial"/>
              </a:rPr>
              <a:t>(UP)</a:t>
            </a:r>
            <a:endParaRPr sz="1200" b="1" dirty="0"/>
          </a:p>
        </p:txBody>
      </p:sp>
      <p:sp>
        <p:nvSpPr>
          <p:cNvPr id="17" name="Google Shape;473;p20"/>
          <p:cNvSpPr/>
          <p:nvPr/>
        </p:nvSpPr>
        <p:spPr>
          <a:xfrm>
            <a:off x="7188209" y="5501824"/>
            <a:ext cx="2349500" cy="1057728"/>
          </a:xfrm>
          <a:prstGeom prst="rect">
            <a:avLst/>
          </a:prstGeom>
          <a:solidFill>
            <a:srgbClr val="FF0000"/>
          </a:solidFill>
          <a:ln w="9525" cap="flat" cmpd="sng">
            <a:solidFill>
              <a:schemeClr val="dk1"/>
            </a:solidFill>
            <a:prstDash val="solid"/>
            <a:miter lim="800000"/>
            <a:headEnd type="none" w="sm" len="sm"/>
            <a:tailEnd type="none" w="sm" len="sm"/>
          </a:ln>
        </p:spPr>
        <p:txBody>
          <a:bodyPr spcFirstLastPara="1" wrap="square" lIns="99100" tIns="49550" rIns="99100" bIns="49550" anchor="ctr" anchorCtr="0">
            <a:noAutofit/>
          </a:bodyPr>
          <a:lstStyle/>
          <a:p>
            <a:pPr marL="0" marR="0" lvl="0" indent="0" algn="ctr" rtl="0">
              <a:spcBef>
                <a:spcPts val="0"/>
              </a:spcBef>
              <a:spcAft>
                <a:spcPts val="0"/>
              </a:spcAft>
              <a:buNone/>
            </a:pPr>
            <a:r>
              <a:rPr lang="en-US" sz="2800" b="1" dirty="0">
                <a:solidFill>
                  <a:srgbClr val="FFFFFF"/>
                </a:solidFill>
                <a:sym typeface="Arial"/>
              </a:rPr>
              <a:t>UNIT KERJA </a:t>
            </a:r>
            <a:endParaRPr sz="1200" b="1" dirty="0"/>
          </a:p>
          <a:p>
            <a:pPr marL="0" marR="0" lvl="0" indent="0" algn="ctr" rtl="0">
              <a:spcBef>
                <a:spcPts val="0"/>
              </a:spcBef>
              <a:spcAft>
                <a:spcPts val="0"/>
              </a:spcAft>
              <a:buNone/>
            </a:pPr>
            <a:r>
              <a:rPr lang="en-US" sz="2800" b="1" dirty="0">
                <a:solidFill>
                  <a:srgbClr val="FFFFFF"/>
                </a:solidFill>
                <a:sym typeface="Arial"/>
              </a:rPr>
              <a:t>(UP)</a:t>
            </a:r>
            <a:endParaRPr sz="12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471;p20"/>
          <p:cNvSpPr txBox="1">
            <a:spLocks noGrp="1"/>
          </p:cNvSpPr>
          <p:nvPr>
            <p:ph type="title"/>
          </p:nvPr>
        </p:nvSpPr>
        <p:spPr>
          <a:xfrm>
            <a:off x="212710" y="227350"/>
            <a:ext cx="9171214" cy="12192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3200"/>
              <a:buFont typeface="Calibri"/>
              <a:buNone/>
            </a:pPr>
            <a:r>
              <a:rPr lang="en-US" sz="3600" b="1" dirty="0" smtClean="0">
                <a:solidFill>
                  <a:srgbClr val="FF0000"/>
                </a:solidFill>
              </a:rPr>
              <a:t>b. Proses  </a:t>
            </a:r>
            <a:r>
              <a:rPr lang="en-US" sz="3600" b="1" dirty="0" err="1" smtClean="0">
                <a:solidFill>
                  <a:srgbClr val="FF0000"/>
                </a:solidFill>
              </a:rPr>
              <a:t>Pemindahan</a:t>
            </a:r>
            <a:r>
              <a:rPr lang="en-US" sz="3600" b="1" dirty="0" smtClean="0">
                <a:solidFill>
                  <a:srgbClr val="FF0000"/>
                </a:solidFill>
              </a:rPr>
              <a:t> </a:t>
            </a:r>
            <a:r>
              <a:rPr lang="en-US" sz="3600" b="1" dirty="0" err="1">
                <a:solidFill>
                  <a:srgbClr val="FF0000"/>
                </a:solidFill>
              </a:rPr>
              <a:t>Arsip</a:t>
            </a:r>
            <a:r>
              <a:rPr lang="en-US" sz="3600" b="1" dirty="0">
                <a:solidFill>
                  <a:srgbClr val="FF0000"/>
                </a:solidFill>
              </a:rPr>
              <a:t> </a:t>
            </a:r>
            <a:r>
              <a:rPr lang="en-US" sz="3600" b="1" dirty="0" err="1" smtClean="0">
                <a:solidFill>
                  <a:srgbClr val="FF0000"/>
                </a:solidFill>
              </a:rPr>
              <a:t>Inaktif</a:t>
            </a:r>
            <a:r>
              <a:rPr lang="en-US" sz="3600" b="1" dirty="0" smtClean="0">
                <a:solidFill>
                  <a:srgbClr val="FF0000"/>
                </a:solidFill>
              </a:rPr>
              <a:t> &gt;10 </a:t>
            </a:r>
            <a:r>
              <a:rPr lang="en-US" sz="3600" b="1" dirty="0" err="1" smtClean="0">
                <a:solidFill>
                  <a:srgbClr val="FF0000"/>
                </a:solidFill>
              </a:rPr>
              <a:t>th</a:t>
            </a:r>
            <a:r>
              <a:rPr lang="en-US" sz="3600" b="1" dirty="0">
                <a:solidFill>
                  <a:srgbClr val="FF0000"/>
                </a:solidFill>
              </a:rPr>
              <a:t/>
            </a:r>
            <a:br>
              <a:rPr lang="en-US" sz="3600" b="1" dirty="0">
                <a:solidFill>
                  <a:srgbClr val="FF0000"/>
                </a:solidFill>
              </a:rPr>
            </a:br>
            <a:r>
              <a:rPr lang="en-US" sz="3600" b="1" dirty="0" smtClean="0">
                <a:solidFill>
                  <a:srgbClr val="FF0000"/>
                </a:solidFill>
              </a:rPr>
              <a:t>Dari Unit </a:t>
            </a:r>
            <a:r>
              <a:rPr lang="en-US" sz="3600" b="1" dirty="0" err="1" smtClean="0">
                <a:solidFill>
                  <a:srgbClr val="FF0000"/>
                </a:solidFill>
              </a:rPr>
              <a:t>Kearsipan</a:t>
            </a:r>
            <a:r>
              <a:rPr lang="en-US" sz="3600" b="1" dirty="0" smtClean="0">
                <a:solidFill>
                  <a:srgbClr val="FF0000"/>
                </a:solidFill>
              </a:rPr>
              <a:t> PD </a:t>
            </a:r>
            <a:r>
              <a:rPr lang="en-US" sz="3600" b="1" dirty="0" err="1" smtClean="0">
                <a:solidFill>
                  <a:srgbClr val="FF0000"/>
                </a:solidFill>
              </a:rPr>
              <a:t>ke</a:t>
            </a:r>
            <a:r>
              <a:rPr lang="en-US" sz="3600" b="1" dirty="0" smtClean="0">
                <a:solidFill>
                  <a:srgbClr val="FF0000"/>
                </a:solidFill>
              </a:rPr>
              <a:t> LKD </a:t>
            </a:r>
            <a:r>
              <a:rPr lang="en-US" sz="3600" b="1" dirty="0" err="1" smtClean="0">
                <a:solidFill>
                  <a:srgbClr val="FF0000"/>
                </a:solidFill>
              </a:rPr>
              <a:t>Provinsi</a:t>
            </a:r>
            <a:endParaRPr sz="4800" b="1" dirty="0">
              <a:solidFill>
                <a:srgbClr val="FF0000"/>
              </a:solidFill>
            </a:endParaRPr>
          </a:p>
        </p:txBody>
      </p:sp>
      <p:sp>
        <p:nvSpPr>
          <p:cNvPr id="5" name="Google Shape;472;p20"/>
          <p:cNvSpPr txBox="1">
            <a:spLocks noGrp="1"/>
          </p:cNvSpPr>
          <p:nvPr>
            <p:ph type="body" idx="1"/>
          </p:nvPr>
        </p:nvSpPr>
        <p:spPr>
          <a:xfrm>
            <a:off x="5580993" y="1466478"/>
            <a:ext cx="4004445" cy="3925614"/>
          </a:xfrm>
          <a:prstGeom prst="rect">
            <a:avLst/>
          </a:prstGeom>
          <a:solidFill>
            <a:schemeClr val="accent4">
              <a:lumMod val="75000"/>
            </a:schemeClr>
          </a:solidFill>
          <a:ln w="9525" cap="flat" cmpd="sng">
            <a:solidFill>
              <a:schemeClr val="dk1"/>
            </a:solidFill>
            <a:prstDash val="solid"/>
            <a:miter lim="800000"/>
            <a:headEnd type="none" w="sm" len="sm"/>
            <a:tailEnd type="none" w="sm" len="sm"/>
          </a:ln>
        </p:spPr>
        <p:txBody>
          <a:bodyPr spcFirstLastPara="1" wrap="square" lIns="99100" tIns="49550" rIns="99100" bIns="49550" anchor="t" anchorCtr="0">
            <a:noAutofit/>
          </a:bodyPr>
          <a:lstStyle/>
          <a:p>
            <a:pPr marL="365771" lvl="0" indent="-365771" algn="ctr" rtl="0">
              <a:lnSpc>
                <a:spcPct val="90000"/>
              </a:lnSpc>
              <a:spcBef>
                <a:spcPts val="0"/>
              </a:spcBef>
              <a:spcAft>
                <a:spcPts val="0"/>
              </a:spcAft>
              <a:buClr>
                <a:schemeClr val="lt1"/>
              </a:buClr>
              <a:buSzPct val="100000"/>
              <a:buFont typeface="Calibri"/>
              <a:buNone/>
            </a:pPr>
            <a:endParaRPr lang="en-US" sz="3600" b="1" dirty="0" smtClean="0">
              <a:solidFill>
                <a:schemeClr val="bg1"/>
              </a:solidFill>
            </a:endParaRPr>
          </a:p>
          <a:p>
            <a:pPr marL="365771" lvl="0" indent="-365771" algn="ctr" rtl="0">
              <a:lnSpc>
                <a:spcPct val="90000"/>
              </a:lnSpc>
              <a:spcBef>
                <a:spcPts val="0"/>
              </a:spcBef>
              <a:spcAft>
                <a:spcPts val="0"/>
              </a:spcAft>
              <a:buClr>
                <a:schemeClr val="lt1"/>
              </a:buClr>
              <a:buSzPct val="100000"/>
              <a:buFont typeface="Calibri"/>
              <a:buNone/>
            </a:pPr>
            <a:r>
              <a:rPr lang="en-US" sz="3600" b="1" dirty="0" smtClean="0">
                <a:solidFill>
                  <a:schemeClr val="bg1"/>
                </a:solidFill>
              </a:rPr>
              <a:t>LKD</a:t>
            </a:r>
          </a:p>
          <a:p>
            <a:pPr marL="365771" lvl="0" indent="-365771" algn="ctr" rtl="0">
              <a:lnSpc>
                <a:spcPct val="90000"/>
              </a:lnSpc>
              <a:spcBef>
                <a:spcPts val="0"/>
              </a:spcBef>
              <a:spcAft>
                <a:spcPts val="0"/>
              </a:spcAft>
              <a:buClr>
                <a:schemeClr val="lt1"/>
              </a:buClr>
              <a:buSzPct val="100000"/>
              <a:buFont typeface="Calibri"/>
              <a:buNone/>
            </a:pPr>
            <a:r>
              <a:rPr lang="en-US" sz="3600" b="1" dirty="0" err="1" smtClean="0">
                <a:solidFill>
                  <a:schemeClr val="bg1"/>
                </a:solidFill>
              </a:rPr>
              <a:t>Dinas</a:t>
            </a:r>
            <a:r>
              <a:rPr lang="en-US" sz="3600" b="1" dirty="0" smtClean="0">
                <a:solidFill>
                  <a:schemeClr val="bg1"/>
                </a:solidFill>
              </a:rPr>
              <a:t> </a:t>
            </a:r>
            <a:r>
              <a:rPr lang="en-US" sz="3600" b="1" dirty="0" err="1" smtClean="0">
                <a:solidFill>
                  <a:schemeClr val="bg1"/>
                </a:solidFill>
              </a:rPr>
              <a:t>Kearsipan</a:t>
            </a:r>
            <a:r>
              <a:rPr lang="en-US" sz="3600" b="1" dirty="0" smtClean="0">
                <a:solidFill>
                  <a:schemeClr val="bg1"/>
                </a:solidFill>
              </a:rPr>
              <a:t> </a:t>
            </a:r>
            <a:r>
              <a:rPr lang="en-US" sz="3600" b="1" dirty="0" err="1" smtClean="0">
                <a:solidFill>
                  <a:schemeClr val="bg1"/>
                </a:solidFill>
              </a:rPr>
              <a:t>dan</a:t>
            </a:r>
            <a:r>
              <a:rPr lang="en-US" sz="3600" b="1" dirty="0" smtClean="0">
                <a:solidFill>
                  <a:schemeClr val="bg1"/>
                </a:solidFill>
              </a:rPr>
              <a:t> </a:t>
            </a:r>
            <a:r>
              <a:rPr lang="en-US" sz="3600" b="1" dirty="0" err="1" smtClean="0">
                <a:solidFill>
                  <a:schemeClr val="bg1"/>
                </a:solidFill>
              </a:rPr>
              <a:t>Perpustakaan</a:t>
            </a:r>
            <a:r>
              <a:rPr lang="en-US" sz="3600" b="1" dirty="0" smtClean="0">
                <a:solidFill>
                  <a:schemeClr val="bg1"/>
                </a:solidFill>
              </a:rPr>
              <a:t> </a:t>
            </a:r>
            <a:r>
              <a:rPr lang="en-US" sz="3600" b="1" dirty="0" err="1" smtClean="0">
                <a:solidFill>
                  <a:schemeClr val="bg1"/>
                </a:solidFill>
              </a:rPr>
              <a:t>Provinsi</a:t>
            </a:r>
            <a:endParaRPr lang="en-US" sz="3600" b="1" dirty="0" smtClean="0">
              <a:solidFill>
                <a:schemeClr val="bg1"/>
              </a:solidFill>
            </a:endParaRPr>
          </a:p>
          <a:p>
            <a:pPr marL="365771" lvl="0" indent="-365771" algn="ctr" rtl="0">
              <a:lnSpc>
                <a:spcPct val="90000"/>
              </a:lnSpc>
              <a:spcBef>
                <a:spcPts val="0"/>
              </a:spcBef>
              <a:spcAft>
                <a:spcPts val="0"/>
              </a:spcAft>
              <a:buClr>
                <a:schemeClr val="lt1"/>
              </a:buClr>
              <a:buSzPct val="100000"/>
              <a:buFont typeface="Calibri"/>
              <a:buNone/>
            </a:pPr>
            <a:r>
              <a:rPr lang="en-US" sz="3600" b="1" dirty="0" err="1" smtClean="0">
                <a:solidFill>
                  <a:schemeClr val="bg1"/>
                </a:solidFill>
              </a:rPr>
              <a:t>Jawa</a:t>
            </a:r>
            <a:r>
              <a:rPr lang="en-US" sz="3600" b="1" dirty="0" smtClean="0">
                <a:solidFill>
                  <a:schemeClr val="bg1"/>
                </a:solidFill>
              </a:rPr>
              <a:t> Tengah</a:t>
            </a:r>
            <a:endParaRPr sz="4000" b="1" dirty="0">
              <a:solidFill>
                <a:schemeClr val="bg1"/>
              </a:solidFill>
            </a:endParaRPr>
          </a:p>
        </p:txBody>
      </p:sp>
      <p:sp>
        <p:nvSpPr>
          <p:cNvPr id="11" name="Google Shape;481;p20"/>
          <p:cNvSpPr/>
          <p:nvPr/>
        </p:nvSpPr>
        <p:spPr>
          <a:xfrm>
            <a:off x="0" y="2396672"/>
            <a:ext cx="3714750" cy="2195285"/>
          </a:xfrm>
          <a:prstGeom prst="ellipse">
            <a:avLst/>
          </a:prstGeom>
          <a:solidFill>
            <a:schemeClr val="accent1"/>
          </a:solidFill>
          <a:ln w="9525" cap="flat" cmpd="sng">
            <a:solidFill>
              <a:schemeClr val="dk1"/>
            </a:solidFill>
            <a:prstDash val="solid"/>
            <a:round/>
            <a:headEnd type="none" w="sm" len="sm"/>
            <a:tailEnd type="none" w="sm" len="sm"/>
          </a:ln>
        </p:spPr>
        <p:txBody>
          <a:bodyPr spcFirstLastPara="1" wrap="square" lIns="99100" tIns="49550" rIns="99100" bIns="49550" anchor="ctr" anchorCtr="0">
            <a:noAutofit/>
          </a:bodyPr>
          <a:lstStyle/>
          <a:p>
            <a:pPr marL="0" marR="0" lvl="0" indent="0" algn="ctr" rtl="0">
              <a:spcBef>
                <a:spcPts val="0"/>
              </a:spcBef>
              <a:spcAft>
                <a:spcPts val="0"/>
              </a:spcAft>
              <a:buNone/>
            </a:pPr>
            <a:r>
              <a:rPr lang="en-US" sz="3086" dirty="0" smtClean="0">
                <a:solidFill>
                  <a:srgbClr val="FFFF00"/>
                </a:solidFill>
              </a:rPr>
              <a:t>UNIT KEARSIPAN (Records center) PD</a:t>
            </a:r>
            <a:endParaRPr dirty="0">
              <a:solidFill>
                <a:srgbClr val="FFFF00"/>
              </a:solidFill>
            </a:endParaRPr>
          </a:p>
        </p:txBody>
      </p:sp>
      <p:sp>
        <p:nvSpPr>
          <p:cNvPr id="13" name="Right Arrow 12"/>
          <p:cNvSpPr/>
          <p:nvPr/>
        </p:nvSpPr>
        <p:spPr>
          <a:xfrm>
            <a:off x="3873748" y="2816396"/>
            <a:ext cx="1596883" cy="1355835"/>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00"/>
              </a:solidFill>
            </a:endParaRPr>
          </a:p>
        </p:txBody>
      </p:sp>
    </p:spTree>
    <p:extLst>
      <p:ext uri="{BB962C8B-B14F-4D97-AF65-F5344CB8AC3E}">
        <p14:creationId xmlns:p14="http://schemas.microsoft.com/office/powerpoint/2010/main" val="18097942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tile tx="0" ty="0" sx="100000" sy="100000" flip="none" algn="tl"/>
        </a:blipFill>
        <a:effectLst/>
      </p:bgPr>
    </p:bg>
    <p:spTree>
      <p:nvGrpSpPr>
        <p:cNvPr id="1" name="Shape 486"/>
        <p:cNvGrpSpPr/>
        <p:nvPr/>
      </p:nvGrpSpPr>
      <p:grpSpPr>
        <a:xfrm>
          <a:off x="0" y="0"/>
          <a:ext cx="0" cy="0"/>
          <a:chOff x="0" y="0"/>
          <a:chExt cx="0" cy="0"/>
        </a:xfrm>
      </p:grpSpPr>
      <p:sp>
        <p:nvSpPr>
          <p:cNvPr id="487" name="Google Shape;487;p21"/>
          <p:cNvSpPr txBox="1">
            <a:spLocks noGrp="1"/>
          </p:cNvSpPr>
          <p:nvPr>
            <p:ph type="title"/>
          </p:nvPr>
        </p:nvSpPr>
        <p:spPr>
          <a:xfrm>
            <a:off x="965688" y="508450"/>
            <a:ext cx="7981970" cy="1219200"/>
          </a:xfrm>
          <a:prstGeom prst="rect">
            <a:avLst/>
          </a:prstGeom>
          <a:gradFill>
            <a:gsLst>
              <a:gs pos="0">
                <a:srgbClr val="BDCCE7"/>
              </a:gs>
              <a:gs pos="25000">
                <a:srgbClr val="7F9CC9"/>
              </a:gs>
              <a:gs pos="40000">
                <a:srgbClr val="6C90C3"/>
              </a:gs>
              <a:gs pos="50000">
                <a:srgbClr val="698EC3"/>
              </a:gs>
              <a:gs pos="60000">
                <a:srgbClr val="6C90C3"/>
              </a:gs>
              <a:gs pos="75000">
                <a:srgbClr val="819ECC"/>
              </a:gs>
              <a:gs pos="100000">
                <a:srgbClr val="BBCBE9"/>
              </a:gs>
            </a:gsLst>
            <a:lin ang="5400000" scaled="0"/>
          </a:grad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chemeClr val="lt1"/>
              </a:buClr>
              <a:buSzPct val="98018"/>
              <a:buFont typeface="Calibri"/>
              <a:buNone/>
            </a:pPr>
            <a:r>
              <a:rPr lang="en-US" dirty="0" smtClean="0">
                <a:solidFill>
                  <a:schemeClr val="lt1"/>
                </a:solidFill>
                <a:latin typeface="Calibri"/>
                <a:ea typeface="Calibri"/>
                <a:cs typeface="Calibri"/>
                <a:sym typeface="Calibri"/>
              </a:rPr>
              <a:t>step </a:t>
            </a:r>
            <a:r>
              <a:rPr lang="en-US" dirty="0">
                <a:solidFill>
                  <a:schemeClr val="lt1"/>
                </a:solidFill>
                <a:latin typeface="Calibri"/>
                <a:ea typeface="Calibri"/>
                <a:cs typeface="Calibri"/>
                <a:sym typeface="Calibri"/>
              </a:rPr>
              <a:t>PEMINDAHAN ARSIP</a:t>
            </a:r>
            <a:br>
              <a:rPr lang="en-US" dirty="0">
                <a:solidFill>
                  <a:schemeClr val="lt1"/>
                </a:solidFill>
                <a:latin typeface="Calibri"/>
                <a:ea typeface="Calibri"/>
                <a:cs typeface="Calibri"/>
                <a:sym typeface="Calibri"/>
              </a:rPr>
            </a:br>
            <a:endParaRPr dirty="0"/>
          </a:p>
        </p:txBody>
      </p:sp>
      <p:sp>
        <p:nvSpPr>
          <p:cNvPr id="488" name="Google Shape;488;p21"/>
          <p:cNvSpPr txBox="1">
            <a:spLocks noGrp="1"/>
          </p:cNvSpPr>
          <p:nvPr>
            <p:ph type="body" idx="1"/>
          </p:nvPr>
        </p:nvSpPr>
        <p:spPr>
          <a:xfrm>
            <a:off x="965688" y="2428668"/>
            <a:ext cx="7981970" cy="3061098"/>
          </a:xfrm>
          <a:prstGeom prst="rect">
            <a:avLst/>
          </a:prstGeom>
          <a:gradFill>
            <a:gsLst>
              <a:gs pos="0">
                <a:srgbClr val="66CCFF"/>
              </a:gs>
              <a:gs pos="25000">
                <a:srgbClr val="7DBBD0"/>
              </a:gs>
              <a:gs pos="40000">
                <a:srgbClr val="69B4CB"/>
              </a:gs>
              <a:gs pos="50000">
                <a:srgbClr val="66B3CB"/>
              </a:gs>
              <a:gs pos="60000">
                <a:srgbClr val="69B4CB"/>
              </a:gs>
              <a:gs pos="75000">
                <a:srgbClr val="7EBED4"/>
              </a:gs>
              <a:gs pos="100000">
                <a:srgbClr val="BADFEE"/>
              </a:gs>
            </a:gsLst>
            <a:lin ang="5400000" scaled="0"/>
          </a:gradFill>
          <a:ln w="12000" cap="flat" cmpd="sng">
            <a:solidFill>
              <a:schemeClr val="accent5"/>
            </a:solidFill>
            <a:prstDash val="solid"/>
            <a:round/>
            <a:headEnd type="none" w="sm" len="sm"/>
            <a:tailEnd type="none" w="sm" len="sm"/>
          </a:ln>
        </p:spPr>
        <p:txBody>
          <a:bodyPr spcFirstLastPara="1" wrap="square" lIns="91425" tIns="45700" rIns="91425" bIns="45700" anchor="t" anchorCtr="0">
            <a:normAutofit/>
          </a:bodyPr>
          <a:lstStyle/>
          <a:p>
            <a:pPr marL="548644" lvl="0" indent="-548644" algn="l" rtl="0">
              <a:spcBef>
                <a:spcPts val="0"/>
              </a:spcBef>
              <a:spcAft>
                <a:spcPts val="0"/>
              </a:spcAft>
              <a:buClr>
                <a:schemeClr val="dk1"/>
              </a:buClr>
              <a:buSzPts val="3400"/>
              <a:buAutoNum type="alphaLcPeriod"/>
            </a:pPr>
            <a:r>
              <a:rPr lang="en-US" dirty="0" err="1">
                <a:solidFill>
                  <a:schemeClr val="dk1"/>
                </a:solidFill>
                <a:latin typeface="Calibri"/>
                <a:ea typeface="Calibri"/>
                <a:cs typeface="Calibri"/>
                <a:sym typeface="Calibri"/>
              </a:rPr>
              <a:t>Penyeleksian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Arsip</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Inaktif</a:t>
            </a:r>
            <a:endParaRPr dirty="0"/>
          </a:p>
          <a:p>
            <a:pPr marL="548644" lvl="0" indent="-548644" algn="l" rtl="0">
              <a:spcBef>
                <a:spcPts val="680"/>
              </a:spcBef>
              <a:spcAft>
                <a:spcPts val="0"/>
              </a:spcAft>
              <a:buClr>
                <a:schemeClr val="dk1"/>
              </a:buClr>
              <a:buSzPts val="3400"/>
              <a:buAutoNum type="alphaLcPeriod"/>
            </a:pPr>
            <a:r>
              <a:rPr lang="en-US" dirty="0" err="1">
                <a:solidFill>
                  <a:schemeClr val="dk1"/>
                </a:solidFill>
                <a:latin typeface="Calibri"/>
                <a:ea typeface="Calibri"/>
                <a:cs typeface="Calibri"/>
                <a:sym typeface="Calibri"/>
              </a:rPr>
              <a:t>Penataan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Arsip</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Inaktif</a:t>
            </a:r>
            <a:endParaRPr dirty="0"/>
          </a:p>
          <a:p>
            <a:pPr marL="548644" lvl="0" indent="-548644" algn="l" rtl="0">
              <a:spcBef>
                <a:spcPts val="680"/>
              </a:spcBef>
              <a:spcAft>
                <a:spcPts val="0"/>
              </a:spcAft>
              <a:buClr>
                <a:schemeClr val="dk1"/>
              </a:buClr>
              <a:buSzPts val="3400"/>
              <a:buAutoNum type="alphaLcPeriod"/>
            </a:pPr>
            <a:r>
              <a:rPr lang="en-US" dirty="0" err="1">
                <a:solidFill>
                  <a:schemeClr val="dk1"/>
                </a:solidFill>
                <a:latin typeface="Calibri"/>
                <a:ea typeface="Calibri"/>
                <a:cs typeface="Calibri"/>
                <a:sym typeface="Calibri"/>
              </a:rPr>
              <a:t>Pembuatan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Daftar</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Arsip</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Inaktif</a:t>
            </a:r>
            <a:endParaRP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tile tx="0" ty="0" sx="100000" sy="100000" flip="none" algn="tl"/>
        </a:blipFill>
        <a:effectLst/>
      </p:bgPr>
    </p:bg>
    <p:spTree>
      <p:nvGrpSpPr>
        <p:cNvPr id="1" name="Shape 493"/>
        <p:cNvGrpSpPr/>
        <p:nvPr/>
      </p:nvGrpSpPr>
      <p:grpSpPr>
        <a:xfrm>
          <a:off x="0" y="0"/>
          <a:ext cx="0" cy="0"/>
          <a:chOff x="0" y="0"/>
          <a:chExt cx="0" cy="0"/>
        </a:xfrm>
      </p:grpSpPr>
      <p:sp>
        <p:nvSpPr>
          <p:cNvPr id="494" name="Google Shape;494;p22"/>
          <p:cNvSpPr txBox="1">
            <a:spLocks noGrp="1"/>
          </p:cNvSpPr>
          <p:nvPr>
            <p:ph type="title"/>
          </p:nvPr>
        </p:nvSpPr>
        <p:spPr>
          <a:xfrm>
            <a:off x="487680" y="292947"/>
            <a:ext cx="8778240" cy="1219200"/>
          </a:xfrm>
          <a:prstGeom prst="rect">
            <a:avLst/>
          </a:prstGeom>
          <a:gradFill>
            <a:gsLst>
              <a:gs pos="0">
                <a:srgbClr val="BDCCE7"/>
              </a:gs>
              <a:gs pos="25000">
                <a:srgbClr val="7F9CC9"/>
              </a:gs>
              <a:gs pos="40000">
                <a:srgbClr val="6C90C3"/>
              </a:gs>
              <a:gs pos="50000">
                <a:srgbClr val="698EC3"/>
              </a:gs>
              <a:gs pos="60000">
                <a:srgbClr val="6C90C3"/>
              </a:gs>
              <a:gs pos="75000">
                <a:srgbClr val="819ECC"/>
              </a:gs>
              <a:gs pos="100000">
                <a:srgbClr val="BBCBE9"/>
              </a:gs>
            </a:gsLst>
            <a:lin ang="5400000" scaled="0"/>
          </a:grad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lt1"/>
              </a:buClr>
              <a:buSzPts val="4600"/>
              <a:buFont typeface="Calibri"/>
              <a:buNone/>
            </a:pPr>
            <a:r>
              <a:rPr lang="en-US">
                <a:solidFill>
                  <a:schemeClr val="lt1"/>
                </a:solidFill>
                <a:latin typeface="Calibri"/>
                <a:ea typeface="Calibri"/>
                <a:cs typeface="Calibri"/>
                <a:sym typeface="Calibri"/>
              </a:rPr>
              <a:t>Penyeleksian Arsip Inaktif</a:t>
            </a:r>
            <a:endParaRPr/>
          </a:p>
        </p:txBody>
      </p:sp>
      <p:sp>
        <p:nvSpPr>
          <p:cNvPr id="495" name="Google Shape;495;p22"/>
          <p:cNvSpPr txBox="1">
            <a:spLocks noGrp="1"/>
          </p:cNvSpPr>
          <p:nvPr>
            <p:ph type="body" idx="1"/>
          </p:nvPr>
        </p:nvSpPr>
        <p:spPr>
          <a:xfrm>
            <a:off x="487680" y="1737389"/>
            <a:ext cx="8778240" cy="4827694"/>
          </a:xfrm>
          <a:prstGeom prst="rect">
            <a:avLst/>
          </a:prstGeom>
          <a:gradFill>
            <a:gsLst>
              <a:gs pos="0">
                <a:srgbClr val="66CCFF"/>
              </a:gs>
              <a:gs pos="25000">
                <a:srgbClr val="7DBBD0"/>
              </a:gs>
              <a:gs pos="40000">
                <a:srgbClr val="69B4CB"/>
              </a:gs>
              <a:gs pos="50000">
                <a:srgbClr val="66B3CB"/>
              </a:gs>
              <a:gs pos="60000">
                <a:srgbClr val="69B4CB"/>
              </a:gs>
              <a:gs pos="75000">
                <a:srgbClr val="7EBED4"/>
              </a:gs>
              <a:gs pos="100000">
                <a:srgbClr val="BADFEE"/>
              </a:gs>
            </a:gsLst>
            <a:lin ang="5400000" scaled="0"/>
          </a:gradFill>
          <a:ln w="12000" cap="flat" cmpd="sng">
            <a:solidFill>
              <a:schemeClr val="accent5"/>
            </a:solidFill>
            <a:prstDash val="solid"/>
            <a:round/>
            <a:headEnd type="none" w="sm" len="sm"/>
            <a:tailEnd type="none" w="sm" len="sm"/>
          </a:ln>
        </p:spPr>
        <p:txBody>
          <a:bodyPr spcFirstLastPara="1" wrap="square" lIns="91425" tIns="45700" rIns="91425" bIns="45700" anchor="t" anchorCtr="0">
            <a:normAutofit/>
          </a:bodyPr>
          <a:lstStyle/>
          <a:p>
            <a:pPr marL="365771" lvl="0" indent="-149045" algn="l" rtl="0">
              <a:spcBef>
                <a:spcPts val="0"/>
              </a:spcBef>
              <a:spcAft>
                <a:spcPts val="0"/>
              </a:spcAft>
              <a:buClr>
                <a:schemeClr val="dk1"/>
              </a:buClr>
              <a:buSzPts val="3413"/>
              <a:buNone/>
            </a:pPr>
            <a:endParaRPr sz="3600" dirty="0">
              <a:solidFill>
                <a:schemeClr val="dk1"/>
              </a:solidFill>
            </a:endParaRPr>
          </a:p>
          <a:p>
            <a:pPr marL="365771" lvl="0" indent="-365771" algn="l" rtl="0">
              <a:spcBef>
                <a:spcPts val="680"/>
              </a:spcBef>
              <a:spcAft>
                <a:spcPts val="0"/>
              </a:spcAft>
              <a:buClr>
                <a:schemeClr val="dk1"/>
              </a:buClr>
              <a:buSzPts val="3400"/>
              <a:buChar char="•"/>
            </a:pPr>
            <a:r>
              <a:rPr lang="en-US" sz="3600" dirty="0" err="1">
                <a:solidFill>
                  <a:schemeClr val="dk1"/>
                </a:solidFill>
                <a:latin typeface="Calibri"/>
                <a:ea typeface="Calibri"/>
                <a:cs typeface="Calibri"/>
                <a:sym typeface="Calibri"/>
              </a:rPr>
              <a:t>Memeriksa</a:t>
            </a:r>
            <a:r>
              <a:rPr lang="en-US" sz="3600" dirty="0">
                <a:solidFill>
                  <a:schemeClr val="dk1"/>
                </a:solidFill>
                <a:latin typeface="Calibri"/>
                <a:ea typeface="Calibri"/>
                <a:cs typeface="Calibri"/>
                <a:sym typeface="Calibri"/>
              </a:rPr>
              <a:t> </a:t>
            </a:r>
            <a:r>
              <a:rPr lang="en-US" sz="3600" dirty="0" err="1" smtClean="0">
                <a:solidFill>
                  <a:schemeClr val="dk1"/>
                </a:solidFill>
                <a:latin typeface="Calibri"/>
                <a:ea typeface="Calibri"/>
                <a:cs typeface="Calibri"/>
                <a:sym typeface="Calibri"/>
              </a:rPr>
              <a:t>kelengkapan</a:t>
            </a:r>
            <a:r>
              <a:rPr lang="en-US" sz="3600" dirty="0" smtClean="0">
                <a:solidFill>
                  <a:schemeClr val="dk1"/>
                </a:solidFill>
                <a:latin typeface="Calibri"/>
                <a:ea typeface="Calibri"/>
                <a:cs typeface="Calibri"/>
                <a:sym typeface="Calibri"/>
              </a:rPr>
              <a:t> </a:t>
            </a:r>
            <a:r>
              <a:rPr lang="en-US" sz="3600" dirty="0" err="1" smtClean="0">
                <a:solidFill>
                  <a:schemeClr val="dk1"/>
                </a:solidFill>
                <a:latin typeface="Calibri"/>
                <a:ea typeface="Calibri"/>
                <a:cs typeface="Calibri"/>
                <a:sym typeface="Calibri"/>
              </a:rPr>
              <a:t>isi</a:t>
            </a:r>
            <a:r>
              <a:rPr lang="en-US" sz="3600" dirty="0" smtClean="0">
                <a:solidFill>
                  <a:schemeClr val="dk1"/>
                </a:solidFill>
                <a:latin typeface="Calibri"/>
                <a:ea typeface="Calibri"/>
                <a:cs typeface="Calibri"/>
                <a:sym typeface="Calibri"/>
              </a:rPr>
              <a:t> </a:t>
            </a:r>
            <a:r>
              <a:rPr lang="en-US" sz="3600" dirty="0">
                <a:solidFill>
                  <a:schemeClr val="dk1"/>
                </a:solidFill>
                <a:latin typeface="Calibri"/>
                <a:ea typeface="Calibri"/>
                <a:cs typeface="Calibri"/>
                <a:sym typeface="Calibri"/>
              </a:rPr>
              <a:t>file </a:t>
            </a:r>
            <a:r>
              <a:rPr lang="en-US" sz="3600" dirty="0" err="1">
                <a:solidFill>
                  <a:schemeClr val="dk1"/>
                </a:solidFill>
                <a:latin typeface="Calibri"/>
                <a:ea typeface="Calibri"/>
                <a:cs typeface="Calibri"/>
                <a:sym typeface="Calibri"/>
              </a:rPr>
              <a:t>atau</a:t>
            </a:r>
            <a:r>
              <a:rPr lang="en-US" sz="3600" dirty="0">
                <a:solidFill>
                  <a:schemeClr val="dk1"/>
                </a:solidFill>
                <a:latin typeface="Calibri"/>
                <a:ea typeface="Calibri"/>
                <a:cs typeface="Calibri"/>
                <a:sym typeface="Calibri"/>
              </a:rPr>
              <a:t> </a:t>
            </a:r>
            <a:r>
              <a:rPr lang="en-US" sz="3600" dirty="0" err="1">
                <a:solidFill>
                  <a:schemeClr val="dk1"/>
                </a:solidFill>
                <a:latin typeface="Calibri"/>
                <a:ea typeface="Calibri"/>
                <a:cs typeface="Calibri"/>
                <a:sym typeface="Calibri"/>
              </a:rPr>
              <a:t>berkas</a:t>
            </a:r>
            <a:r>
              <a:rPr lang="en-US" sz="3600" dirty="0">
                <a:solidFill>
                  <a:schemeClr val="dk1"/>
                </a:solidFill>
                <a:latin typeface="Calibri"/>
                <a:ea typeface="Calibri"/>
                <a:cs typeface="Calibri"/>
                <a:sym typeface="Calibri"/>
              </a:rPr>
              <a:t> </a:t>
            </a:r>
            <a:endParaRPr lang="en-US" sz="3600" dirty="0" smtClean="0">
              <a:solidFill>
                <a:schemeClr val="dk1"/>
              </a:solidFill>
              <a:latin typeface="Calibri"/>
              <a:ea typeface="Calibri"/>
              <a:cs typeface="Calibri"/>
              <a:sym typeface="Calibri"/>
            </a:endParaRPr>
          </a:p>
          <a:p>
            <a:pPr marL="365771" lvl="0" indent="-365771" algn="l" rtl="0">
              <a:spcBef>
                <a:spcPts val="680"/>
              </a:spcBef>
              <a:spcAft>
                <a:spcPts val="0"/>
              </a:spcAft>
              <a:buClr>
                <a:schemeClr val="dk1"/>
              </a:buClr>
              <a:buSzPts val="3400"/>
              <a:buChar char="•"/>
            </a:pPr>
            <a:r>
              <a:rPr lang="en-US" sz="3600" dirty="0" err="1" smtClean="0">
                <a:solidFill>
                  <a:schemeClr val="dk1"/>
                </a:solidFill>
                <a:sym typeface="Calibri"/>
              </a:rPr>
              <a:t>Dilakukan</a:t>
            </a:r>
            <a:r>
              <a:rPr lang="en-US" sz="3600" dirty="0" smtClean="0">
                <a:solidFill>
                  <a:schemeClr val="dk1"/>
                </a:solidFill>
                <a:sym typeface="Calibri"/>
              </a:rPr>
              <a:t> </a:t>
            </a:r>
            <a:r>
              <a:rPr lang="en-US" sz="3600" dirty="0">
                <a:solidFill>
                  <a:schemeClr val="dk1"/>
                </a:solidFill>
                <a:sym typeface="Calibri"/>
              </a:rPr>
              <a:t>dg </a:t>
            </a:r>
            <a:r>
              <a:rPr lang="en-US" sz="3600" dirty="0" err="1">
                <a:solidFill>
                  <a:schemeClr val="dk1"/>
                </a:solidFill>
                <a:sym typeface="Calibri"/>
              </a:rPr>
              <a:t>melihat</a:t>
            </a:r>
            <a:r>
              <a:rPr lang="en-US" sz="3600" dirty="0">
                <a:solidFill>
                  <a:schemeClr val="dk1"/>
                </a:solidFill>
                <a:sym typeface="Calibri"/>
              </a:rPr>
              <a:t> </a:t>
            </a:r>
            <a:r>
              <a:rPr lang="en-US" sz="3600" dirty="0" err="1">
                <a:solidFill>
                  <a:schemeClr val="dk1"/>
                </a:solidFill>
                <a:sym typeface="Calibri"/>
              </a:rPr>
              <a:t>tahun</a:t>
            </a:r>
            <a:r>
              <a:rPr lang="en-US" sz="3600" dirty="0">
                <a:solidFill>
                  <a:schemeClr val="dk1"/>
                </a:solidFill>
                <a:sym typeface="Calibri"/>
              </a:rPr>
              <a:t> </a:t>
            </a:r>
            <a:r>
              <a:rPr lang="en-US" sz="3600" dirty="0" err="1" smtClean="0">
                <a:solidFill>
                  <a:schemeClr val="dk1"/>
                </a:solidFill>
                <a:sym typeface="Calibri"/>
              </a:rPr>
              <a:t>penciptaan</a:t>
            </a:r>
            <a:r>
              <a:rPr lang="en-US" sz="3600" dirty="0" smtClean="0">
                <a:solidFill>
                  <a:schemeClr val="dk1"/>
                </a:solidFill>
                <a:sym typeface="Calibri"/>
              </a:rPr>
              <a:t> </a:t>
            </a:r>
            <a:r>
              <a:rPr lang="en-US" sz="3600" dirty="0" err="1">
                <a:solidFill>
                  <a:schemeClr val="dk1"/>
                </a:solidFill>
                <a:sym typeface="Calibri"/>
              </a:rPr>
              <a:t>arsip</a:t>
            </a:r>
            <a:r>
              <a:rPr lang="en-US" sz="3600" dirty="0">
                <a:solidFill>
                  <a:schemeClr val="dk1"/>
                </a:solidFill>
                <a:sym typeface="Calibri"/>
              </a:rPr>
              <a:t>   </a:t>
            </a:r>
            <a:r>
              <a:rPr lang="en-US" sz="3600" dirty="0" err="1">
                <a:solidFill>
                  <a:schemeClr val="dk1"/>
                </a:solidFill>
                <a:sym typeface="Calibri"/>
              </a:rPr>
              <a:t>dengan</a:t>
            </a:r>
            <a:r>
              <a:rPr lang="en-US" sz="3600" dirty="0">
                <a:solidFill>
                  <a:schemeClr val="dk1"/>
                </a:solidFill>
                <a:sym typeface="Calibri"/>
              </a:rPr>
              <a:t> </a:t>
            </a:r>
            <a:r>
              <a:rPr lang="en-US" sz="3600" dirty="0" err="1">
                <a:solidFill>
                  <a:schemeClr val="dk1"/>
                </a:solidFill>
                <a:sym typeface="Calibri"/>
              </a:rPr>
              <a:t>retensi</a:t>
            </a:r>
            <a:r>
              <a:rPr lang="en-US" sz="3600" dirty="0">
                <a:solidFill>
                  <a:schemeClr val="dk1"/>
                </a:solidFill>
                <a:sym typeface="Calibri"/>
              </a:rPr>
              <a:t> </a:t>
            </a:r>
            <a:r>
              <a:rPr lang="en-US" sz="3600" dirty="0" err="1">
                <a:solidFill>
                  <a:schemeClr val="dk1"/>
                </a:solidFill>
                <a:sym typeface="Calibri"/>
              </a:rPr>
              <a:t>arsip</a:t>
            </a:r>
            <a:r>
              <a:rPr lang="en-US" sz="3600" dirty="0">
                <a:solidFill>
                  <a:schemeClr val="dk1"/>
                </a:solidFill>
                <a:sym typeface="Calibri"/>
              </a:rPr>
              <a:t> </a:t>
            </a:r>
            <a:r>
              <a:rPr lang="en-US" sz="3600" dirty="0" err="1">
                <a:solidFill>
                  <a:schemeClr val="dk1"/>
                </a:solidFill>
                <a:sym typeface="Calibri"/>
              </a:rPr>
              <a:t>aktif</a:t>
            </a:r>
            <a:r>
              <a:rPr lang="en-US" sz="3600" dirty="0">
                <a:solidFill>
                  <a:schemeClr val="dk1"/>
                </a:solidFill>
                <a:sym typeface="Calibri"/>
              </a:rPr>
              <a:t> </a:t>
            </a:r>
            <a:r>
              <a:rPr lang="en-US" sz="3600" dirty="0" smtClean="0"/>
              <a:t>(JRA) </a:t>
            </a:r>
            <a:r>
              <a:rPr lang="en-US" sz="3600" dirty="0" err="1" smtClean="0">
                <a:solidFill>
                  <a:schemeClr val="dk1"/>
                </a:solidFill>
                <a:sym typeface="Calibri"/>
              </a:rPr>
              <a:t>apakah</a:t>
            </a:r>
            <a:r>
              <a:rPr lang="en-US" sz="3600" dirty="0" smtClean="0">
                <a:solidFill>
                  <a:schemeClr val="dk1"/>
                </a:solidFill>
                <a:sym typeface="Calibri"/>
              </a:rPr>
              <a:t> </a:t>
            </a:r>
            <a:r>
              <a:rPr lang="en-US" sz="3600" dirty="0" err="1">
                <a:solidFill>
                  <a:schemeClr val="dk1"/>
                </a:solidFill>
                <a:sym typeface="Calibri"/>
              </a:rPr>
              <a:t>sdh</a:t>
            </a:r>
            <a:r>
              <a:rPr lang="en-US" sz="3600" dirty="0">
                <a:solidFill>
                  <a:schemeClr val="dk1"/>
                </a:solidFill>
                <a:sym typeface="Calibri"/>
              </a:rPr>
              <a:t> </a:t>
            </a:r>
            <a:r>
              <a:rPr lang="en-US" sz="3600" dirty="0" err="1">
                <a:solidFill>
                  <a:schemeClr val="dk1"/>
                </a:solidFill>
                <a:sym typeface="Calibri"/>
              </a:rPr>
              <a:t>melewati</a:t>
            </a:r>
            <a:r>
              <a:rPr lang="en-US" sz="3600" dirty="0">
                <a:solidFill>
                  <a:schemeClr val="dk1"/>
                </a:solidFill>
                <a:sym typeface="Calibri"/>
              </a:rPr>
              <a:t> </a:t>
            </a:r>
            <a:r>
              <a:rPr lang="en-US" sz="3600" dirty="0" err="1">
                <a:solidFill>
                  <a:schemeClr val="dk1"/>
                </a:solidFill>
                <a:sym typeface="Calibri"/>
              </a:rPr>
              <a:t>masa</a:t>
            </a:r>
            <a:r>
              <a:rPr lang="en-US" sz="3600" dirty="0">
                <a:solidFill>
                  <a:schemeClr val="dk1"/>
                </a:solidFill>
                <a:sym typeface="Calibri"/>
              </a:rPr>
              <a:t> </a:t>
            </a:r>
            <a:r>
              <a:rPr lang="en-US" sz="3600" dirty="0" err="1">
                <a:solidFill>
                  <a:schemeClr val="dk1"/>
                </a:solidFill>
                <a:sym typeface="Calibri"/>
              </a:rPr>
              <a:t>simpan</a:t>
            </a:r>
            <a:r>
              <a:rPr lang="en-US" sz="3600" dirty="0">
                <a:solidFill>
                  <a:schemeClr val="dk1"/>
                </a:solidFill>
                <a:sym typeface="Calibri"/>
              </a:rPr>
              <a:t> </a:t>
            </a:r>
            <a:r>
              <a:rPr lang="en-US" sz="3600" dirty="0" err="1">
                <a:solidFill>
                  <a:schemeClr val="dk1"/>
                </a:solidFill>
                <a:sym typeface="Calibri"/>
              </a:rPr>
              <a:t>aktif</a:t>
            </a:r>
            <a:r>
              <a:rPr lang="en-US" sz="3600" dirty="0">
                <a:solidFill>
                  <a:schemeClr val="dk1"/>
                </a:solidFill>
                <a:sym typeface="Calibri"/>
              </a:rPr>
              <a:t>  </a:t>
            </a:r>
            <a:endParaRPr sz="3600" dirty="0"/>
          </a:p>
          <a:p>
            <a:pPr marL="365771" lvl="0" indent="-365771" algn="l" rtl="0">
              <a:spcBef>
                <a:spcPts val="680"/>
              </a:spcBef>
              <a:spcAft>
                <a:spcPts val="0"/>
              </a:spcAft>
              <a:buClr>
                <a:schemeClr val="dk1"/>
              </a:buClr>
              <a:buSzPts val="3400"/>
              <a:buChar char="•"/>
            </a:pPr>
            <a:r>
              <a:rPr lang="en-US" sz="3600" dirty="0" err="1">
                <a:solidFill>
                  <a:schemeClr val="dk1"/>
                </a:solidFill>
                <a:sym typeface="Calibri"/>
              </a:rPr>
              <a:t>Dalam</a:t>
            </a:r>
            <a:r>
              <a:rPr lang="en-US" sz="3600" dirty="0">
                <a:solidFill>
                  <a:schemeClr val="dk1"/>
                </a:solidFill>
                <a:sym typeface="Calibri"/>
              </a:rPr>
              <a:t> </a:t>
            </a:r>
            <a:r>
              <a:rPr lang="en-US" sz="3600" dirty="0" err="1">
                <a:solidFill>
                  <a:schemeClr val="dk1"/>
                </a:solidFill>
                <a:sym typeface="Calibri"/>
              </a:rPr>
              <a:t>hal</a:t>
            </a:r>
            <a:r>
              <a:rPr lang="en-US" sz="3600" dirty="0">
                <a:solidFill>
                  <a:schemeClr val="dk1"/>
                </a:solidFill>
                <a:sym typeface="Calibri"/>
              </a:rPr>
              <a:t> </a:t>
            </a:r>
            <a:r>
              <a:rPr lang="en-US" sz="3600" dirty="0" err="1">
                <a:solidFill>
                  <a:schemeClr val="dk1"/>
                </a:solidFill>
                <a:sym typeface="Calibri"/>
              </a:rPr>
              <a:t>retensi</a:t>
            </a:r>
            <a:r>
              <a:rPr lang="en-US" sz="3600" dirty="0">
                <a:solidFill>
                  <a:schemeClr val="dk1"/>
                </a:solidFill>
                <a:sym typeface="Calibri"/>
              </a:rPr>
              <a:t> </a:t>
            </a:r>
            <a:r>
              <a:rPr lang="en-US" sz="3600" dirty="0" err="1">
                <a:solidFill>
                  <a:schemeClr val="dk1"/>
                </a:solidFill>
                <a:sym typeface="Calibri"/>
              </a:rPr>
              <a:t>arsip</a:t>
            </a:r>
            <a:r>
              <a:rPr lang="en-US" sz="3600" dirty="0">
                <a:solidFill>
                  <a:schemeClr val="dk1"/>
                </a:solidFill>
                <a:sym typeface="Calibri"/>
              </a:rPr>
              <a:t> </a:t>
            </a:r>
            <a:r>
              <a:rPr lang="en-US" sz="3600" dirty="0" err="1">
                <a:solidFill>
                  <a:schemeClr val="dk1"/>
                </a:solidFill>
                <a:sym typeface="Calibri"/>
              </a:rPr>
              <a:t>aktifnya</a:t>
            </a:r>
            <a:r>
              <a:rPr lang="en-US" sz="3600" dirty="0">
                <a:solidFill>
                  <a:schemeClr val="dk1"/>
                </a:solidFill>
                <a:sym typeface="Calibri"/>
              </a:rPr>
              <a:t> </a:t>
            </a:r>
            <a:r>
              <a:rPr lang="en-US" sz="3600" dirty="0" err="1">
                <a:solidFill>
                  <a:schemeClr val="dk1"/>
                </a:solidFill>
                <a:sym typeface="Calibri"/>
              </a:rPr>
              <a:t>sdh</a:t>
            </a:r>
            <a:r>
              <a:rPr lang="en-US" sz="3600" dirty="0">
                <a:solidFill>
                  <a:schemeClr val="dk1"/>
                </a:solidFill>
                <a:sym typeface="Calibri"/>
              </a:rPr>
              <a:t> </a:t>
            </a:r>
            <a:r>
              <a:rPr lang="en-US" sz="3600" dirty="0" err="1">
                <a:solidFill>
                  <a:schemeClr val="dk1"/>
                </a:solidFill>
                <a:sym typeface="Calibri"/>
              </a:rPr>
              <a:t>habis</a:t>
            </a:r>
            <a:r>
              <a:rPr lang="en-US" sz="3600" dirty="0">
                <a:solidFill>
                  <a:schemeClr val="dk1"/>
                </a:solidFill>
                <a:sym typeface="Calibri"/>
              </a:rPr>
              <a:t> </a:t>
            </a:r>
            <a:r>
              <a:rPr lang="en-US" sz="3600" dirty="0" err="1">
                <a:solidFill>
                  <a:schemeClr val="dk1"/>
                </a:solidFill>
                <a:sym typeface="Calibri"/>
              </a:rPr>
              <a:t>atau</a:t>
            </a:r>
            <a:r>
              <a:rPr lang="en-US" sz="3600" dirty="0">
                <a:solidFill>
                  <a:schemeClr val="dk1"/>
                </a:solidFill>
                <a:sym typeface="Calibri"/>
              </a:rPr>
              <a:t> </a:t>
            </a:r>
            <a:r>
              <a:rPr lang="en-US" sz="3600" dirty="0" err="1">
                <a:solidFill>
                  <a:schemeClr val="dk1"/>
                </a:solidFill>
                <a:sym typeface="Calibri"/>
              </a:rPr>
              <a:t>terlampaui</a:t>
            </a:r>
            <a:r>
              <a:rPr lang="en-US" sz="3600" dirty="0">
                <a:solidFill>
                  <a:schemeClr val="dk1"/>
                </a:solidFill>
                <a:sym typeface="Calibri"/>
              </a:rPr>
              <a:t> </a:t>
            </a:r>
            <a:r>
              <a:rPr lang="en-US" sz="3600" dirty="0" err="1">
                <a:solidFill>
                  <a:schemeClr val="dk1"/>
                </a:solidFill>
                <a:sym typeface="Calibri"/>
              </a:rPr>
              <a:t>maka</a:t>
            </a:r>
            <a:r>
              <a:rPr lang="en-US" sz="3600" dirty="0">
                <a:solidFill>
                  <a:schemeClr val="dk1"/>
                </a:solidFill>
                <a:sym typeface="Calibri"/>
              </a:rPr>
              <a:t> </a:t>
            </a:r>
            <a:r>
              <a:rPr lang="en-US" sz="3600" dirty="0" err="1">
                <a:solidFill>
                  <a:schemeClr val="dk1"/>
                </a:solidFill>
                <a:sym typeface="Calibri"/>
              </a:rPr>
              <a:t>memasuki</a:t>
            </a:r>
            <a:r>
              <a:rPr lang="en-US" sz="3600" dirty="0">
                <a:solidFill>
                  <a:schemeClr val="dk1"/>
                </a:solidFill>
                <a:sym typeface="Calibri"/>
              </a:rPr>
              <a:t> </a:t>
            </a:r>
            <a:r>
              <a:rPr lang="en-US" sz="3600" dirty="0" err="1">
                <a:solidFill>
                  <a:schemeClr val="dk1"/>
                </a:solidFill>
                <a:sym typeface="Calibri"/>
              </a:rPr>
              <a:t>masa</a:t>
            </a:r>
            <a:r>
              <a:rPr lang="en-US" sz="3600" dirty="0">
                <a:solidFill>
                  <a:schemeClr val="dk1"/>
                </a:solidFill>
                <a:sym typeface="Calibri"/>
              </a:rPr>
              <a:t> </a:t>
            </a:r>
            <a:r>
              <a:rPr lang="en-US" sz="3600" dirty="0" err="1" smtClean="0">
                <a:solidFill>
                  <a:schemeClr val="dk1"/>
                </a:solidFill>
                <a:sym typeface="Calibri"/>
              </a:rPr>
              <a:t>inaktif</a:t>
            </a:r>
            <a:endParaRPr sz="3600" dirty="0">
              <a:solidFill>
                <a:schemeClr val="dk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tile tx="0" ty="0" sx="100000" sy="100000" flip="none" algn="tl"/>
        </a:blipFill>
        <a:effectLst/>
      </p:bgPr>
    </p:bg>
    <p:spTree>
      <p:nvGrpSpPr>
        <p:cNvPr id="1" name="Shape 500"/>
        <p:cNvGrpSpPr/>
        <p:nvPr/>
      </p:nvGrpSpPr>
      <p:grpSpPr>
        <a:xfrm>
          <a:off x="0" y="0"/>
          <a:ext cx="0" cy="0"/>
          <a:chOff x="0" y="0"/>
          <a:chExt cx="0" cy="0"/>
        </a:xfrm>
      </p:grpSpPr>
      <p:sp>
        <p:nvSpPr>
          <p:cNvPr id="501" name="Google Shape;501;p23"/>
          <p:cNvSpPr txBox="1">
            <a:spLocks noGrp="1"/>
          </p:cNvSpPr>
          <p:nvPr>
            <p:ph type="title"/>
          </p:nvPr>
        </p:nvSpPr>
        <p:spPr>
          <a:xfrm>
            <a:off x="487680" y="292947"/>
            <a:ext cx="8778240" cy="1219200"/>
          </a:xfrm>
          <a:prstGeom prst="rect">
            <a:avLst/>
          </a:prstGeom>
          <a:gradFill>
            <a:gsLst>
              <a:gs pos="0">
                <a:srgbClr val="BDCCE7"/>
              </a:gs>
              <a:gs pos="25000">
                <a:srgbClr val="7F9CC9"/>
              </a:gs>
              <a:gs pos="40000">
                <a:srgbClr val="6C90C3"/>
              </a:gs>
              <a:gs pos="50000">
                <a:srgbClr val="698EC3"/>
              </a:gs>
              <a:gs pos="60000">
                <a:srgbClr val="6C90C3"/>
              </a:gs>
              <a:gs pos="75000">
                <a:srgbClr val="819ECC"/>
              </a:gs>
              <a:gs pos="100000">
                <a:srgbClr val="BBCBE9"/>
              </a:gs>
            </a:gsLst>
            <a:lin ang="5400000" scaled="0"/>
          </a:grad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lt1"/>
              </a:buClr>
              <a:buSzPts val="4600"/>
              <a:buFont typeface="Calibri"/>
              <a:buNone/>
            </a:pPr>
            <a:r>
              <a:rPr lang="en-US">
                <a:solidFill>
                  <a:schemeClr val="lt1"/>
                </a:solidFill>
                <a:latin typeface="Calibri"/>
                <a:ea typeface="Calibri"/>
                <a:cs typeface="Calibri"/>
                <a:sym typeface="Calibri"/>
              </a:rPr>
              <a:t>Penataan Arsip Inaktif</a:t>
            </a:r>
            <a:endParaRPr/>
          </a:p>
        </p:txBody>
      </p:sp>
      <p:sp>
        <p:nvSpPr>
          <p:cNvPr id="502" name="Google Shape;502;p23"/>
          <p:cNvSpPr txBox="1">
            <a:spLocks noGrp="1"/>
          </p:cNvSpPr>
          <p:nvPr>
            <p:ph type="body" idx="1"/>
          </p:nvPr>
        </p:nvSpPr>
        <p:spPr>
          <a:xfrm>
            <a:off x="487680" y="1706883"/>
            <a:ext cx="8778240" cy="4827694"/>
          </a:xfrm>
          <a:prstGeom prst="rect">
            <a:avLst/>
          </a:prstGeom>
          <a:gradFill>
            <a:gsLst>
              <a:gs pos="0">
                <a:srgbClr val="66CCFF"/>
              </a:gs>
              <a:gs pos="25000">
                <a:srgbClr val="7DBBD0"/>
              </a:gs>
              <a:gs pos="40000">
                <a:srgbClr val="69B4CB"/>
              </a:gs>
              <a:gs pos="50000">
                <a:srgbClr val="66B3CB"/>
              </a:gs>
              <a:gs pos="60000">
                <a:srgbClr val="69B4CB"/>
              </a:gs>
              <a:gs pos="75000">
                <a:srgbClr val="7EBED4"/>
              </a:gs>
              <a:gs pos="100000">
                <a:srgbClr val="BADFEE"/>
              </a:gs>
            </a:gsLst>
            <a:lin ang="5400000" scaled="0"/>
          </a:gradFill>
          <a:ln w="12000" cap="flat" cmpd="sng">
            <a:solidFill>
              <a:schemeClr val="accent5"/>
            </a:solidFill>
            <a:prstDash val="solid"/>
            <a:round/>
            <a:headEnd type="none" w="sm" len="sm"/>
            <a:tailEnd type="none" w="sm" len="sm"/>
          </a:ln>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3400"/>
              <a:buNone/>
            </a:pPr>
            <a:r>
              <a:rPr lang="en-US">
                <a:solidFill>
                  <a:schemeClr val="dk1"/>
                </a:solidFill>
                <a:latin typeface="Calibri"/>
                <a:ea typeface="Calibri"/>
                <a:cs typeface="Calibri"/>
                <a:sym typeface="Calibri"/>
              </a:rPr>
              <a:t>Penataan arsip inaktif berdasarkan asas asal usul dan asas aturan asli.</a:t>
            </a:r>
            <a:endParaRPr/>
          </a:p>
          <a:p>
            <a:pPr marL="365771" lvl="0" indent="-365771" algn="l" rtl="0">
              <a:spcBef>
                <a:spcPts val="680"/>
              </a:spcBef>
              <a:spcAft>
                <a:spcPts val="0"/>
              </a:spcAft>
              <a:buClr>
                <a:schemeClr val="dk1"/>
              </a:buClr>
              <a:buSzPts val="3400"/>
              <a:buChar char="•"/>
            </a:pPr>
            <a:r>
              <a:rPr lang="en-US">
                <a:solidFill>
                  <a:schemeClr val="dk1"/>
                </a:solidFill>
                <a:latin typeface="Calibri"/>
                <a:ea typeface="Calibri"/>
                <a:cs typeface="Calibri"/>
                <a:sym typeface="Calibri"/>
              </a:rPr>
              <a:t>Asas Asal-usul adalah asas yg dilakukan untuk menjaga arsip tetap terkelola dlm satu kesatuan pencipta arsip (</a:t>
            </a:r>
            <a:r>
              <a:rPr lang="en-US" i="1">
                <a:solidFill>
                  <a:schemeClr val="dk1"/>
                </a:solidFill>
                <a:latin typeface="Calibri"/>
                <a:ea typeface="Calibri"/>
                <a:cs typeface="Calibri"/>
                <a:sym typeface="Calibri"/>
              </a:rPr>
              <a:t>provenanc</a:t>
            </a:r>
            <a:r>
              <a:rPr lang="en-US">
                <a:solidFill>
                  <a:schemeClr val="dk1"/>
                </a:solidFill>
                <a:latin typeface="Calibri"/>
                <a:ea typeface="Calibri"/>
                <a:cs typeface="Calibri"/>
                <a:sym typeface="Calibri"/>
              </a:rPr>
              <a:t>e) </a:t>
            </a:r>
            <a:endParaRPr/>
          </a:p>
          <a:p>
            <a:pPr marL="365771" lvl="0" indent="-365771" algn="l" rtl="0">
              <a:spcBef>
                <a:spcPts val="680"/>
              </a:spcBef>
              <a:spcAft>
                <a:spcPts val="0"/>
              </a:spcAft>
              <a:buClr>
                <a:schemeClr val="dk1"/>
              </a:buClr>
              <a:buSzPts val="3400"/>
              <a:buChar char="•"/>
            </a:pPr>
            <a:r>
              <a:rPr lang="en-US">
                <a:solidFill>
                  <a:schemeClr val="dk1"/>
                </a:solidFill>
                <a:latin typeface="Calibri"/>
                <a:ea typeface="Calibri"/>
                <a:cs typeface="Calibri"/>
                <a:sym typeface="Calibri"/>
              </a:rPr>
              <a:t>Asas Aturan asli adalah asas yang dilakukan untuk menjaga arsip tetap sesuai dengan pengaturan aslinya  (</a:t>
            </a:r>
            <a:r>
              <a:rPr lang="en-US" i="1">
                <a:solidFill>
                  <a:schemeClr val="dk1"/>
                </a:solidFill>
                <a:latin typeface="Calibri"/>
                <a:ea typeface="Calibri"/>
                <a:cs typeface="Calibri"/>
                <a:sym typeface="Calibri"/>
              </a:rPr>
              <a:t>original order</a:t>
            </a:r>
            <a:r>
              <a:rPr lang="en-US">
                <a:solidFill>
                  <a:schemeClr val="dk1"/>
                </a:solidFill>
                <a:latin typeface="Calibri"/>
                <a:ea typeface="Calibri"/>
                <a:cs typeface="Calibri"/>
                <a:sym typeface="Calibri"/>
              </a:rPr>
              <a:t>)</a:t>
            </a:r>
            <a:endParaRPr>
              <a:solidFill>
                <a:schemeClr val="dk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tile tx="0" ty="0" sx="100000" sy="100000" flip="none" algn="tl"/>
        </a:blipFill>
        <a:effectLst/>
      </p:bgPr>
    </p:bg>
    <p:spTree>
      <p:nvGrpSpPr>
        <p:cNvPr id="1" name="Shape 539"/>
        <p:cNvGrpSpPr/>
        <p:nvPr/>
      </p:nvGrpSpPr>
      <p:grpSpPr>
        <a:xfrm>
          <a:off x="0" y="0"/>
          <a:ext cx="0" cy="0"/>
          <a:chOff x="0" y="0"/>
          <a:chExt cx="0" cy="0"/>
        </a:xfrm>
      </p:grpSpPr>
      <p:sp>
        <p:nvSpPr>
          <p:cNvPr id="540" name="Google Shape;540;p30"/>
          <p:cNvSpPr txBox="1">
            <a:spLocks noGrp="1"/>
          </p:cNvSpPr>
          <p:nvPr>
            <p:ph type="body" idx="1"/>
          </p:nvPr>
        </p:nvSpPr>
        <p:spPr>
          <a:xfrm>
            <a:off x="487680" y="1276541"/>
            <a:ext cx="8778240" cy="5258041"/>
          </a:xfrm>
          <a:prstGeom prst="rect">
            <a:avLst/>
          </a:prstGeom>
          <a:gradFill>
            <a:gsLst>
              <a:gs pos="0">
                <a:srgbClr val="66CCFF"/>
              </a:gs>
              <a:gs pos="25000">
                <a:srgbClr val="7DBBD0"/>
              </a:gs>
              <a:gs pos="40000">
                <a:srgbClr val="69B4CB"/>
              </a:gs>
              <a:gs pos="50000">
                <a:srgbClr val="66B3CB"/>
              </a:gs>
              <a:gs pos="60000">
                <a:srgbClr val="69B4CB"/>
              </a:gs>
              <a:gs pos="75000">
                <a:srgbClr val="7EBED4"/>
              </a:gs>
              <a:gs pos="100000">
                <a:srgbClr val="BADFEE"/>
              </a:gs>
            </a:gsLst>
            <a:lin ang="5400000" scaled="0"/>
          </a:gradFill>
          <a:ln w="12000" cap="flat" cmpd="sng">
            <a:solidFill>
              <a:schemeClr val="accent5"/>
            </a:solidFill>
            <a:prstDash val="solid"/>
            <a:round/>
            <a:headEnd type="none" w="sm" len="sm"/>
            <a:tailEnd type="none" w="sm" len="sm"/>
          </a:ln>
        </p:spPr>
        <p:txBody>
          <a:bodyPr spcFirstLastPara="1" wrap="square" lIns="91425" tIns="45700" rIns="91425" bIns="45700" anchor="t" anchorCtr="0">
            <a:normAutofit fontScale="92500"/>
          </a:bodyPr>
          <a:lstStyle/>
          <a:p>
            <a:pPr marL="365771" lvl="0" indent="-365771" algn="just" rtl="0">
              <a:spcBef>
                <a:spcPts val="0"/>
              </a:spcBef>
              <a:spcAft>
                <a:spcPts val="0"/>
              </a:spcAft>
              <a:buClr>
                <a:schemeClr val="dk1"/>
              </a:buClr>
              <a:buSzPct val="99619"/>
              <a:buChar char="•"/>
            </a:pPr>
            <a:r>
              <a:rPr lang="en-US" dirty="0" err="1">
                <a:solidFill>
                  <a:schemeClr val="dk1"/>
                </a:solidFill>
                <a:latin typeface="Calibri"/>
                <a:ea typeface="Calibri"/>
                <a:cs typeface="Calibri"/>
                <a:sym typeface="Calibri"/>
              </a:rPr>
              <a:t>Pemindahan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dari</a:t>
            </a:r>
            <a:r>
              <a:rPr lang="en-US" dirty="0">
                <a:solidFill>
                  <a:schemeClr val="dk1"/>
                </a:solidFill>
                <a:latin typeface="Calibri"/>
                <a:ea typeface="Calibri"/>
                <a:cs typeface="Calibri"/>
                <a:sym typeface="Calibri"/>
              </a:rPr>
              <a:t> unit </a:t>
            </a:r>
            <a:r>
              <a:rPr lang="en-US" dirty="0" err="1">
                <a:solidFill>
                  <a:schemeClr val="dk1"/>
                </a:solidFill>
                <a:latin typeface="Calibri"/>
                <a:ea typeface="Calibri"/>
                <a:cs typeface="Calibri"/>
                <a:sym typeface="Calibri"/>
              </a:rPr>
              <a:t>pengolah</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ke</a:t>
            </a:r>
            <a:r>
              <a:rPr lang="en-US" dirty="0">
                <a:solidFill>
                  <a:schemeClr val="dk1"/>
                </a:solidFill>
                <a:latin typeface="Calibri"/>
                <a:ea typeface="Calibri"/>
                <a:cs typeface="Calibri"/>
                <a:sym typeface="Calibri"/>
              </a:rPr>
              <a:t> unit </a:t>
            </a:r>
            <a:r>
              <a:rPr lang="en-US" dirty="0" err="1">
                <a:solidFill>
                  <a:schemeClr val="dk1"/>
                </a:solidFill>
                <a:latin typeface="Calibri"/>
                <a:ea typeface="Calibri"/>
                <a:cs typeface="Calibri"/>
                <a:sym typeface="Calibri"/>
              </a:rPr>
              <a:t>kearsipan</a:t>
            </a:r>
            <a:r>
              <a:rPr lang="en-US" dirty="0">
                <a:solidFill>
                  <a:schemeClr val="dk1"/>
                </a:solidFill>
                <a:latin typeface="Calibri"/>
                <a:ea typeface="Calibri"/>
                <a:cs typeface="Calibri"/>
                <a:sym typeface="Calibri"/>
              </a:rPr>
              <a:t> </a:t>
            </a:r>
            <a:r>
              <a:rPr lang="en-US" dirty="0" err="1">
                <a:solidFill>
                  <a:srgbClr val="FF0000"/>
                </a:solidFill>
                <a:latin typeface="Calibri"/>
                <a:ea typeface="Calibri"/>
                <a:cs typeface="Calibri"/>
                <a:sym typeface="Calibri"/>
              </a:rPr>
              <a:t>menjadi</a:t>
            </a:r>
            <a:r>
              <a:rPr lang="en-US" dirty="0">
                <a:solidFill>
                  <a:srgbClr val="FF0000"/>
                </a:solidFill>
                <a:latin typeface="Calibri"/>
                <a:ea typeface="Calibri"/>
                <a:cs typeface="Calibri"/>
                <a:sym typeface="Calibri"/>
              </a:rPr>
              <a:t> </a:t>
            </a:r>
            <a:r>
              <a:rPr lang="en-US" dirty="0" err="1">
                <a:solidFill>
                  <a:srgbClr val="FF0000"/>
                </a:solidFill>
                <a:latin typeface="Calibri"/>
                <a:ea typeface="Calibri"/>
                <a:cs typeface="Calibri"/>
                <a:sym typeface="Calibri"/>
              </a:rPr>
              <a:t>tanggungjawab</a:t>
            </a:r>
            <a:r>
              <a:rPr lang="en-US" dirty="0">
                <a:solidFill>
                  <a:srgbClr val="FF0000"/>
                </a:solidFill>
                <a:latin typeface="Calibri"/>
                <a:ea typeface="Calibri"/>
                <a:cs typeface="Calibri"/>
                <a:sym typeface="Calibri"/>
              </a:rPr>
              <a:t> </a:t>
            </a:r>
            <a:r>
              <a:rPr lang="en-US" dirty="0" err="1">
                <a:solidFill>
                  <a:srgbClr val="FF0000"/>
                </a:solidFill>
                <a:latin typeface="Calibri"/>
                <a:ea typeface="Calibri"/>
                <a:cs typeface="Calibri"/>
                <a:sym typeface="Calibri"/>
              </a:rPr>
              <a:t>pimpinan</a:t>
            </a:r>
            <a:r>
              <a:rPr lang="en-US" dirty="0">
                <a:solidFill>
                  <a:srgbClr val="FF0000"/>
                </a:solidFill>
                <a:latin typeface="Calibri"/>
                <a:ea typeface="Calibri"/>
                <a:cs typeface="Calibri"/>
                <a:sym typeface="Calibri"/>
              </a:rPr>
              <a:t> unit </a:t>
            </a:r>
            <a:r>
              <a:rPr lang="en-US" dirty="0" err="1">
                <a:solidFill>
                  <a:srgbClr val="FF0000"/>
                </a:solidFill>
                <a:sym typeface="Calibri"/>
              </a:rPr>
              <a:t>pengolah</a:t>
            </a:r>
            <a:endParaRPr dirty="0">
              <a:solidFill>
                <a:srgbClr val="FF0000"/>
              </a:solidFill>
            </a:endParaRPr>
          </a:p>
          <a:p>
            <a:pPr marL="365771" lvl="0" indent="-365771" algn="just" rtl="0">
              <a:spcBef>
                <a:spcPts val="629"/>
              </a:spcBef>
              <a:spcAft>
                <a:spcPts val="0"/>
              </a:spcAft>
              <a:buClr>
                <a:schemeClr val="dk1"/>
              </a:buClr>
              <a:buSzPct val="99619"/>
              <a:buChar char="•"/>
            </a:pPr>
            <a:r>
              <a:rPr lang="en-US" dirty="0" err="1">
                <a:solidFill>
                  <a:schemeClr val="dk1"/>
                </a:solidFill>
                <a:latin typeface="Calibri"/>
                <a:ea typeface="Calibri"/>
                <a:cs typeface="Calibri"/>
                <a:sym typeface="Calibri"/>
              </a:rPr>
              <a:t>Pemindahan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arsip</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inkatif</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dilaksanakan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setelah</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melewati</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retensi</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arsip</a:t>
            </a:r>
            <a:r>
              <a:rPr lang="en-US" dirty="0">
                <a:solidFill>
                  <a:schemeClr val="dk1"/>
                </a:solidFill>
                <a:latin typeface="Calibri"/>
                <a:ea typeface="Calibri"/>
                <a:cs typeface="Calibri"/>
                <a:sym typeface="Calibri"/>
              </a:rPr>
              <a:t> </a:t>
            </a:r>
            <a:r>
              <a:rPr lang="en-US" dirty="0" err="1" smtClean="0">
                <a:solidFill>
                  <a:schemeClr val="dk1"/>
                </a:solidFill>
                <a:latin typeface="Calibri"/>
                <a:ea typeface="Calibri"/>
                <a:cs typeface="Calibri"/>
                <a:sym typeface="Calibri"/>
              </a:rPr>
              <a:t>inaktif</a:t>
            </a:r>
            <a:endParaRPr dirty="0">
              <a:solidFill>
                <a:schemeClr val="dk1"/>
              </a:solidFill>
            </a:endParaRPr>
          </a:p>
          <a:p>
            <a:pPr marL="365771" lvl="0" indent="-365771" algn="just" rtl="0">
              <a:spcBef>
                <a:spcPts val="629"/>
              </a:spcBef>
              <a:spcAft>
                <a:spcPts val="0"/>
              </a:spcAft>
              <a:buClr>
                <a:schemeClr val="dk1"/>
              </a:buClr>
              <a:buSzPct val="99619"/>
              <a:buChar char="•"/>
            </a:pPr>
            <a:r>
              <a:rPr lang="en-US" dirty="0" err="1">
                <a:solidFill>
                  <a:schemeClr val="dk1"/>
                </a:solidFill>
                <a:latin typeface="Calibri"/>
                <a:ea typeface="Calibri"/>
                <a:cs typeface="Calibri"/>
                <a:sym typeface="Calibri"/>
              </a:rPr>
              <a:t>Pelaksanaaan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pemindahan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arsip</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dilakukan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penandatanganan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berita</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cara</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dilampiri</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daftar</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arsip</a:t>
            </a:r>
            <a:r>
              <a:rPr lang="en-US" dirty="0">
                <a:solidFill>
                  <a:schemeClr val="dk1"/>
                </a:solidFill>
                <a:latin typeface="Calibri"/>
                <a:ea typeface="Calibri"/>
                <a:cs typeface="Calibri"/>
                <a:sym typeface="Calibri"/>
              </a:rPr>
              <a:t> yang </a:t>
            </a:r>
            <a:r>
              <a:rPr lang="en-US" dirty="0" err="1">
                <a:solidFill>
                  <a:schemeClr val="dk1"/>
                </a:solidFill>
                <a:latin typeface="Calibri"/>
                <a:ea typeface="Calibri"/>
                <a:cs typeface="Calibri"/>
                <a:sym typeface="Calibri"/>
              </a:rPr>
              <a:t>dipindahkan</a:t>
            </a:r>
            <a:endParaRPr dirty="0">
              <a:solidFill>
                <a:schemeClr val="dk1"/>
              </a:solidFill>
            </a:endParaRPr>
          </a:p>
          <a:p>
            <a:pPr marL="365771" lvl="0" indent="-365771" algn="just" rtl="0">
              <a:spcBef>
                <a:spcPts val="629"/>
              </a:spcBef>
              <a:spcAft>
                <a:spcPts val="0"/>
              </a:spcAft>
              <a:buClr>
                <a:schemeClr val="dk1"/>
              </a:buClr>
              <a:buSzPct val="99619"/>
              <a:buChar char="•"/>
            </a:pPr>
            <a:r>
              <a:rPr lang="en-US" dirty="0" err="1">
                <a:solidFill>
                  <a:schemeClr val="dk1"/>
                </a:solidFill>
                <a:latin typeface="Calibri"/>
                <a:ea typeface="Calibri"/>
                <a:cs typeface="Calibri"/>
                <a:sym typeface="Calibri"/>
              </a:rPr>
              <a:t>Berita</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acara</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daftar</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arsip</a:t>
            </a:r>
            <a:r>
              <a:rPr lang="en-US" dirty="0">
                <a:solidFill>
                  <a:schemeClr val="dk1"/>
                </a:solidFill>
                <a:latin typeface="Calibri"/>
                <a:ea typeface="Calibri"/>
                <a:cs typeface="Calibri"/>
                <a:sym typeface="Calibri"/>
              </a:rPr>
              <a:t> yang </a:t>
            </a:r>
            <a:r>
              <a:rPr lang="en-US" dirty="0" err="1">
                <a:solidFill>
                  <a:schemeClr val="dk1"/>
                </a:solidFill>
                <a:latin typeface="Calibri"/>
                <a:ea typeface="Calibri"/>
                <a:cs typeface="Calibri"/>
                <a:sym typeface="Calibri"/>
              </a:rPr>
              <a:t>dipindahkan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ditandatangani</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oleh</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pimpinan</a:t>
            </a:r>
            <a:r>
              <a:rPr lang="en-US" dirty="0">
                <a:solidFill>
                  <a:schemeClr val="dk1"/>
                </a:solidFill>
                <a:latin typeface="Calibri"/>
                <a:ea typeface="Calibri"/>
                <a:cs typeface="Calibri"/>
                <a:sym typeface="Calibri"/>
              </a:rPr>
              <a:t> unit </a:t>
            </a:r>
            <a:r>
              <a:rPr lang="en-US" dirty="0" err="1">
                <a:solidFill>
                  <a:schemeClr val="dk1"/>
                </a:solidFill>
                <a:latin typeface="Calibri"/>
                <a:ea typeface="Calibri"/>
                <a:cs typeface="Calibri"/>
                <a:sym typeface="Calibri"/>
              </a:rPr>
              <a:t>pengolah</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pimpinan</a:t>
            </a:r>
            <a:r>
              <a:rPr lang="en-US" dirty="0">
                <a:solidFill>
                  <a:schemeClr val="dk1"/>
                </a:solidFill>
                <a:latin typeface="Calibri"/>
                <a:ea typeface="Calibri"/>
                <a:cs typeface="Calibri"/>
                <a:sym typeface="Calibri"/>
              </a:rPr>
              <a:t> unit </a:t>
            </a:r>
            <a:r>
              <a:rPr lang="en-US" dirty="0" err="1">
                <a:solidFill>
                  <a:schemeClr val="dk1"/>
                </a:solidFill>
                <a:latin typeface="Calibri"/>
                <a:ea typeface="Calibri"/>
                <a:cs typeface="Calibri"/>
                <a:sym typeface="Calibri"/>
              </a:rPr>
              <a:t>kearsipan</a:t>
            </a:r>
            <a:endParaRPr dirty="0">
              <a:solidFill>
                <a:schemeClr val="dk1"/>
              </a:solidFill>
            </a:endParaRPr>
          </a:p>
        </p:txBody>
      </p:sp>
      <p:sp>
        <p:nvSpPr>
          <p:cNvPr id="541" name="Google Shape;541;p30"/>
          <p:cNvSpPr txBox="1">
            <a:spLocks noGrp="1"/>
          </p:cNvSpPr>
          <p:nvPr>
            <p:ph type="title"/>
          </p:nvPr>
        </p:nvSpPr>
        <p:spPr>
          <a:xfrm>
            <a:off x="487680" y="-164253"/>
            <a:ext cx="8778240" cy="1219200"/>
          </a:xfrm>
          <a:prstGeom prst="rect">
            <a:avLst/>
          </a:prstGeom>
          <a:no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chemeClr val="dk1"/>
              </a:buClr>
              <a:buSzPct val="98018"/>
              <a:buFont typeface="Calibri"/>
              <a:buNone/>
            </a:pPr>
            <a:r>
              <a:rPr lang="en-US" dirty="0" err="1"/>
              <a:t>Ketentuan</a:t>
            </a:r>
            <a:r>
              <a:rPr lang="en-US" dirty="0"/>
              <a:t> </a:t>
            </a:r>
            <a:r>
              <a:rPr lang="en-US" dirty="0" err="1"/>
              <a:t>Pemindahan</a:t>
            </a:r>
            <a:r>
              <a:rPr lang="en-US" dirty="0"/>
              <a:t> </a:t>
            </a:r>
            <a:r>
              <a:rPr lang="en-US" dirty="0" err="1"/>
              <a:t>Arsip</a:t>
            </a:r>
            <a:r>
              <a:rPr lang="en-US" dirty="0"/>
              <a:t> </a:t>
            </a:r>
            <a:r>
              <a:rPr lang="en-US" dirty="0" err="1"/>
              <a:t>inaktif</a:t>
            </a:r>
            <a:endParaRP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tile tx="0" ty="0" sx="100000" sy="100000" flip="none" algn="tl"/>
        </a:blipFill>
        <a:effectLst/>
      </p:bgPr>
    </p:bg>
    <p:spTree>
      <p:nvGrpSpPr>
        <p:cNvPr id="1" name="Shape 507"/>
        <p:cNvGrpSpPr/>
        <p:nvPr/>
      </p:nvGrpSpPr>
      <p:grpSpPr>
        <a:xfrm>
          <a:off x="0" y="0"/>
          <a:ext cx="0" cy="0"/>
          <a:chOff x="0" y="0"/>
          <a:chExt cx="0" cy="0"/>
        </a:xfrm>
      </p:grpSpPr>
      <p:sp>
        <p:nvSpPr>
          <p:cNvPr id="508" name="Google Shape;508;p24"/>
          <p:cNvSpPr txBox="1">
            <a:spLocks noGrp="1"/>
          </p:cNvSpPr>
          <p:nvPr>
            <p:ph type="title"/>
          </p:nvPr>
        </p:nvSpPr>
        <p:spPr>
          <a:xfrm>
            <a:off x="487680" y="292947"/>
            <a:ext cx="8778240" cy="1219200"/>
          </a:xfrm>
          <a:prstGeom prst="rect">
            <a:avLst/>
          </a:prstGeom>
          <a:gradFill>
            <a:gsLst>
              <a:gs pos="0">
                <a:srgbClr val="BDCCE7"/>
              </a:gs>
              <a:gs pos="25000">
                <a:srgbClr val="7F9CC9"/>
              </a:gs>
              <a:gs pos="40000">
                <a:srgbClr val="6C90C3"/>
              </a:gs>
              <a:gs pos="50000">
                <a:srgbClr val="698EC3"/>
              </a:gs>
              <a:gs pos="60000">
                <a:srgbClr val="6C90C3"/>
              </a:gs>
              <a:gs pos="75000">
                <a:srgbClr val="819ECC"/>
              </a:gs>
              <a:gs pos="100000">
                <a:srgbClr val="BBCBE9"/>
              </a:gs>
            </a:gsLst>
            <a:lin ang="5400000" scaled="0"/>
          </a:grad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chemeClr val="lt1"/>
              </a:buClr>
              <a:buSzPts val="4600"/>
              <a:buFont typeface="Calibri"/>
              <a:buNone/>
            </a:pPr>
            <a:r>
              <a:rPr lang="en-US" dirty="0" err="1">
                <a:solidFill>
                  <a:schemeClr val="lt1"/>
                </a:solidFill>
                <a:latin typeface="Calibri"/>
                <a:ea typeface="Calibri"/>
                <a:cs typeface="Calibri"/>
                <a:sym typeface="Calibri"/>
              </a:rPr>
              <a:t>Pembuatan</a:t>
            </a:r>
            <a:r>
              <a:rPr lang="en-US" dirty="0">
                <a:solidFill>
                  <a:schemeClr val="lt1"/>
                </a:solidFill>
                <a:latin typeface="Calibri"/>
                <a:ea typeface="Calibri"/>
                <a:cs typeface="Calibri"/>
                <a:sym typeface="Calibri"/>
              </a:rPr>
              <a:t> </a:t>
            </a:r>
            <a:r>
              <a:rPr lang="en-US" dirty="0" err="1">
                <a:solidFill>
                  <a:schemeClr val="lt1"/>
                </a:solidFill>
                <a:latin typeface="Calibri"/>
                <a:ea typeface="Calibri"/>
                <a:cs typeface="Calibri"/>
                <a:sym typeface="Calibri"/>
              </a:rPr>
              <a:t>Daftar</a:t>
            </a:r>
            <a:r>
              <a:rPr lang="en-US" dirty="0">
                <a:solidFill>
                  <a:schemeClr val="lt1"/>
                </a:solidFill>
                <a:latin typeface="Calibri"/>
                <a:ea typeface="Calibri"/>
                <a:cs typeface="Calibri"/>
                <a:sym typeface="Calibri"/>
              </a:rPr>
              <a:t> </a:t>
            </a:r>
            <a:r>
              <a:rPr lang="en-US" dirty="0" err="1" smtClean="0">
                <a:solidFill>
                  <a:schemeClr val="lt1"/>
                </a:solidFill>
                <a:latin typeface="Calibri"/>
                <a:ea typeface="Calibri"/>
                <a:cs typeface="Calibri"/>
                <a:sym typeface="Calibri"/>
              </a:rPr>
              <a:t>Arsip</a:t>
            </a:r>
            <a:r>
              <a:rPr lang="en-US" dirty="0" smtClean="0">
                <a:solidFill>
                  <a:schemeClr val="lt1"/>
                </a:solidFill>
                <a:latin typeface="Calibri"/>
                <a:ea typeface="Calibri"/>
                <a:cs typeface="Calibri"/>
                <a:sym typeface="Calibri"/>
              </a:rPr>
              <a:t> </a:t>
            </a:r>
            <a:r>
              <a:rPr lang="en-US" dirty="0" err="1" smtClean="0">
                <a:solidFill>
                  <a:schemeClr val="lt1"/>
                </a:solidFill>
                <a:latin typeface="Calibri"/>
                <a:ea typeface="Calibri"/>
                <a:cs typeface="Calibri"/>
                <a:sym typeface="Calibri"/>
              </a:rPr>
              <a:t>Inaktif</a:t>
            </a:r>
            <a:r>
              <a:rPr lang="en-US" dirty="0" smtClean="0">
                <a:solidFill>
                  <a:schemeClr val="lt1"/>
                </a:solidFill>
                <a:latin typeface="Calibri"/>
                <a:ea typeface="Calibri"/>
                <a:cs typeface="Calibri"/>
                <a:sym typeface="Calibri"/>
              </a:rPr>
              <a:t/>
            </a:r>
            <a:br>
              <a:rPr lang="en-US" dirty="0" smtClean="0">
                <a:solidFill>
                  <a:schemeClr val="lt1"/>
                </a:solidFill>
                <a:latin typeface="Calibri"/>
                <a:ea typeface="Calibri"/>
                <a:cs typeface="Calibri"/>
                <a:sym typeface="Calibri"/>
              </a:rPr>
            </a:br>
            <a:r>
              <a:rPr lang="en-US" dirty="0" smtClean="0">
                <a:solidFill>
                  <a:schemeClr val="lt1"/>
                </a:solidFill>
              </a:rPr>
              <a:t>(</a:t>
            </a:r>
            <a:r>
              <a:rPr lang="en-US" dirty="0" err="1" smtClean="0">
                <a:solidFill>
                  <a:schemeClr val="lt1"/>
                </a:solidFill>
              </a:rPr>
              <a:t>Arsip</a:t>
            </a:r>
            <a:r>
              <a:rPr lang="en-US" dirty="0" smtClean="0">
                <a:solidFill>
                  <a:schemeClr val="lt1"/>
                </a:solidFill>
              </a:rPr>
              <a:t> </a:t>
            </a:r>
            <a:r>
              <a:rPr lang="en-US" dirty="0" err="1" smtClean="0">
                <a:solidFill>
                  <a:schemeClr val="lt1"/>
                </a:solidFill>
              </a:rPr>
              <a:t>Retensi</a:t>
            </a:r>
            <a:r>
              <a:rPr lang="en-US" dirty="0" smtClean="0">
                <a:solidFill>
                  <a:schemeClr val="lt1"/>
                </a:solidFill>
              </a:rPr>
              <a:t> </a:t>
            </a:r>
            <a:r>
              <a:rPr lang="en-US" dirty="0" err="1" smtClean="0">
                <a:solidFill>
                  <a:schemeClr val="lt1"/>
                </a:solidFill>
              </a:rPr>
              <a:t>dibawah</a:t>
            </a:r>
            <a:r>
              <a:rPr lang="en-US" dirty="0" smtClean="0">
                <a:solidFill>
                  <a:schemeClr val="lt1"/>
                </a:solidFill>
              </a:rPr>
              <a:t> 10 </a:t>
            </a:r>
            <a:r>
              <a:rPr lang="en-US" dirty="0" err="1" smtClean="0">
                <a:solidFill>
                  <a:schemeClr val="lt1"/>
                </a:solidFill>
              </a:rPr>
              <a:t>th</a:t>
            </a:r>
            <a:r>
              <a:rPr lang="en-US" dirty="0" smtClean="0">
                <a:solidFill>
                  <a:schemeClr val="lt1"/>
                </a:solidFill>
              </a:rPr>
              <a:t>)</a:t>
            </a:r>
            <a:r>
              <a:rPr lang="en-US" dirty="0" smtClean="0">
                <a:solidFill>
                  <a:schemeClr val="lt1"/>
                </a:solidFill>
                <a:latin typeface="Calibri"/>
                <a:ea typeface="Calibri"/>
                <a:cs typeface="Calibri"/>
                <a:sym typeface="Calibri"/>
              </a:rPr>
              <a:t> </a:t>
            </a:r>
            <a:endParaRPr dirty="0"/>
          </a:p>
        </p:txBody>
      </p:sp>
      <p:sp>
        <p:nvSpPr>
          <p:cNvPr id="509" name="Google Shape;509;p24"/>
          <p:cNvSpPr txBox="1">
            <a:spLocks noGrp="1"/>
          </p:cNvSpPr>
          <p:nvPr>
            <p:ph type="body" idx="1"/>
          </p:nvPr>
        </p:nvSpPr>
        <p:spPr>
          <a:xfrm>
            <a:off x="563880" y="2480339"/>
            <a:ext cx="8618220" cy="3710911"/>
          </a:xfrm>
          <a:prstGeom prst="rect">
            <a:avLst/>
          </a:prstGeom>
          <a:gradFill>
            <a:gsLst>
              <a:gs pos="0">
                <a:srgbClr val="66CCFF"/>
              </a:gs>
              <a:gs pos="25000">
                <a:srgbClr val="7DBBD0"/>
              </a:gs>
              <a:gs pos="40000">
                <a:srgbClr val="69B4CB"/>
              </a:gs>
              <a:gs pos="50000">
                <a:srgbClr val="66B3CB"/>
              </a:gs>
              <a:gs pos="60000">
                <a:srgbClr val="69B4CB"/>
              </a:gs>
              <a:gs pos="75000">
                <a:srgbClr val="7EBED4"/>
              </a:gs>
              <a:gs pos="100000">
                <a:srgbClr val="BADFEE"/>
              </a:gs>
            </a:gsLst>
            <a:lin ang="5400000" scaled="0"/>
          </a:gradFill>
          <a:ln w="12000" cap="flat" cmpd="sng">
            <a:solidFill>
              <a:schemeClr val="accent5"/>
            </a:solidFill>
            <a:prstDash val="solid"/>
            <a:round/>
            <a:headEnd type="none" w="sm" len="sm"/>
            <a:tailEnd type="none" w="sm" len="sm"/>
          </a:ln>
        </p:spPr>
        <p:txBody>
          <a:bodyPr spcFirstLastPara="1" wrap="square" lIns="91425" tIns="45700" rIns="91425" bIns="45700" anchor="t" anchorCtr="0">
            <a:normAutofit/>
          </a:bodyPr>
          <a:lstStyle/>
          <a:p>
            <a:pPr marL="514350" indent="-514350">
              <a:spcBef>
                <a:spcPts val="0"/>
              </a:spcBef>
              <a:buSzPts val="3400"/>
            </a:pPr>
            <a:r>
              <a:rPr lang="en-US" dirty="0">
                <a:solidFill>
                  <a:schemeClr val="dk1"/>
                </a:solidFill>
                <a:latin typeface="Calibri"/>
                <a:ea typeface="Calibri"/>
                <a:cs typeface="Calibri"/>
                <a:sym typeface="Calibri"/>
              </a:rPr>
              <a:t>Unit </a:t>
            </a:r>
            <a:r>
              <a:rPr lang="en-US" dirty="0" err="1">
                <a:solidFill>
                  <a:schemeClr val="dk1"/>
                </a:solidFill>
                <a:latin typeface="Calibri"/>
                <a:ea typeface="Calibri"/>
                <a:cs typeface="Calibri"/>
                <a:sym typeface="Calibri"/>
              </a:rPr>
              <a:t>Pengolah</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menyusun</a:t>
            </a:r>
            <a:r>
              <a:rPr lang="en-US" dirty="0">
                <a:solidFill>
                  <a:schemeClr val="dk1"/>
                </a:solidFill>
                <a:latin typeface="Calibri"/>
                <a:ea typeface="Calibri"/>
                <a:cs typeface="Calibri"/>
                <a:sym typeface="Calibri"/>
              </a:rPr>
              <a:t>  </a:t>
            </a:r>
            <a:r>
              <a:rPr lang="en-US" dirty="0" err="1">
                <a:solidFill>
                  <a:srgbClr val="FF0000"/>
                </a:solidFill>
                <a:latin typeface="Calibri"/>
                <a:ea typeface="Calibri"/>
                <a:cs typeface="Calibri"/>
                <a:sym typeface="Calibri"/>
              </a:rPr>
              <a:t>daftar</a:t>
            </a:r>
            <a:r>
              <a:rPr lang="en-US" dirty="0">
                <a:solidFill>
                  <a:srgbClr val="FF0000"/>
                </a:solidFill>
                <a:latin typeface="Calibri"/>
                <a:ea typeface="Calibri"/>
                <a:cs typeface="Calibri"/>
                <a:sym typeface="Calibri"/>
              </a:rPr>
              <a:t> </a:t>
            </a:r>
            <a:r>
              <a:rPr lang="en-US" dirty="0" err="1">
                <a:solidFill>
                  <a:srgbClr val="FF0000"/>
                </a:solidFill>
                <a:latin typeface="Calibri"/>
                <a:ea typeface="Calibri"/>
                <a:cs typeface="Calibri"/>
                <a:sym typeface="Calibri"/>
              </a:rPr>
              <a:t>arsip</a:t>
            </a:r>
            <a:r>
              <a:rPr lang="en-US" dirty="0">
                <a:solidFill>
                  <a:srgbClr val="FF0000"/>
                </a:solidFill>
                <a:latin typeface="Calibri"/>
                <a:ea typeface="Calibri"/>
                <a:cs typeface="Calibri"/>
                <a:sym typeface="Calibri"/>
              </a:rPr>
              <a:t> </a:t>
            </a:r>
            <a:r>
              <a:rPr lang="en-US" dirty="0" err="1">
                <a:solidFill>
                  <a:srgbClr val="FF0000"/>
                </a:solidFill>
                <a:latin typeface="Calibri"/>
                <a:ea typeface="Calibri"/>
                <a:cs typeface="Calibri"/>
                <a:sym typeface="Calibri"/>
              </a:rPr>
              <a:t>inaktif</a:t>
            </a:r>
            <a:r>
              <a:rPr lang="en-US" dirty="0">
                <a:solidFill>
                  <a:srgbClr val="FF0000"/>
                </a:solidFill>
                <a:latin typeface="Calibri"/>
                <a:ea typeface="Calibri"/>
                <a:cs typeface="Calibri"/>
                <a:sym typeface="Calibri"/>
              </a:rPr>
              <a:t> </a:t>
            </a:r>
            <a:r>
              <a:rPr lang="en-US" dirty="0">
                <a:solidFill>
                  <a:schemeClr val="dk1"/>
                </a:solidFill>
                <a:latin typeface="Calibri"/>
                <a:ea typeface="Calibri"/>
                <a:cs typeface="Calibri"/>
                <a:sym typeface="Calibri"/>
              </a:rPr>
              <a:t>yang </a:t>
            </a:r>
            <a:r>
              <a:rPr lang="en-US" dirty="0" err="1">
                <a:solidFill>
                  <a:schemeClr val="dk1"/>
                </a:solidFill>
                <a:latin typeface="Calibri"/>
                <a:ea typeface="Calibri"/>
                <a:cs typeface="Calibri"/>
                <a:sym typeface="Calibri"/>
              </a:rPr>
              <a:t>akan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dipindahkan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ke</a:t>
            </a:r>
            <a:r>
              <a:rPr lang="en-US" dirty="0">
                <a:solidFill>
                  <a:schemeClr val="dk1"/>
                </a:solidFill>
                <a:latin typeface="Calibri"/>
                <a:ea typeface="Calibri"/>
                <a:cs typeface="Calibri"/>
                <a:sym typeface="Calibri"/>
              </a:rPr>
              <a:t> Unit </a:t>
            </a:r>
            <a:r>
              <a:rPr lang="en-US" dirty="0" err="1">
                <a:solidFill>
                  <a:schemeClr val="dk1"/>
                </a:solidFill>
                <a:latin typeface="Calibri"/>
                <a:ea typeface="Calibri"/>
                <a:cs typeface="Calibri"/>
                <a:sym typeface="Calibri"/>
              </a:rPr>
              <a:t>Kearsipan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ditandatangani</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oleh</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Pimpinan</a:t>
            </a:r>
            <a:r>
              <a:rPr lang="en-US" dirty="0">
                <a:solidFill>
                  <a:schemeClr val="dk1"/>
                </a:solidFill>
                <a:latin typeface="Calibri"/>
                <a:ea typeface="Calibri"/>
                <a:cs typeface="Calibri"/>
                <a:sym typeface="Calibri"/>
              </a:rPr>
              <a:t> Unit </a:t>
            </a:r>
            <a:r>
              <a:rPr lang="en-US" dirty="0" err="1">
                <a:solidFill>
                  <a:schemeClr val="dk1"/>
                </a:solidFill>
                <a:latin typeface="Calibri"/>
                <a:ea typeface="Calibri"/>
                <a:cs typeface="Calibri"/>
                <a:sym typeface="Calibri"/>
              </a:rPr>
              <a:t>Pengolah</a:t>
            </a:r>
            <a:r>
              <a:rPr lang="en-US" dirty="0">
                <a:solidFill>
                  <a:schemeClr val="dk1"/>
                </a:solidFill>
                <a:latin typeface="Calibri"/>
                <a:ea typeface="Calibri"/>
                <a:cs typeface="Calibri"/>
                <a:sym typeface="Calibri"/>
              </a:rPr>
              <a:t>.</a:t>
            </a:r>
            <a:endParaRPr dirty="0"/>
          </a:p>
          <a:p>
            <a:pPr indent="-457200">
              <a:spcBef>
                <a:spcPts val="680"/>
              </a:spcBef>
              <a:buSzPts val="3400"/>
            </a:pPr>
            <a:r>
              <a:rPr lang="en-US" dirty="0" err="1">
                <a:solidFill>
                  <a:schemeClr val="dk1"/>
                </a:solidFill>
                <a:latin typeface="Calibri"/>
                <a:ea typeface="Calibri"/>
                <a:cs typeface="Calibri"/>
                <a:sym typeface="Calibri"/>
              </a:rPr>
              <a:t>Daftar</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Arsip</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Inaktif</a:t>
            </a:r>
            <a:r>
              <a:rPr lang="en-US" dirty="0">
                <a:solidFill>
                  <a:schemeClr val="dk1"/>
                </a:solidFill>
                <a:latin typeface="Calibri"/>
                <a:ea typeface="Calibri"/>
                <a:cs typeface="Calibri"/>
                <a:sym typeface="Calibri"/>
              </a:rPr>
              <a:t> yang </a:t>
            </a:r>
            <a:r>
              <a:rPr lang="en-US" dirty="0" err="1">
                <a:solidFill>
                  <a:schemeClr val="dk1"/>
                </a:solidFill>
                <a:latin typeface="Calibri"/>
                <a:ea typeface="Calibri"/>
                <a:cs typeface="Calibri"/>
                <a:sym typeface="Calibri"/>
              </a:rPr>
              <a:t>dipindahkan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terdiri</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dari</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Daftar</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Berkas</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Daftar</a:t>
            </a:r>
            <a:r>
              <a:rPr lang="en-US" dirty="0">
                <a:solidFill>
                  <a:schemeClr val="dk1"/>
                </a:solidFill>
                <a:latin typeface="Calibri"/>
                <a:ea typeface="Calibri"/>
                <a:cs typeface="Calibri"/>
                <a:sym typeface="Calibri"/>
              </a:rPr>
              <a:t> Isi </a:t>
            </a:r>
            <a:r>
              <a:rPr lang="en-US" dirty="0" err="1">
                <a:solidFill>
                  <a:schemeClr val="dk1"/>
                </a:solidFill>
                <a:latin typeface="Calibri"/>
                <a:ea typeface="Calibri"/>
                <a:cs typeface="Calibri"/>
                <a:sym typeface="Calibri"/>
              </a:rPr>
              <a:t>Berkas</a:t>
            </a:r>
            <a:r>
              <a:rPr lang="en-US" dirty="0">
                <a:solidFill>
                  <a:schemeClr val="dk1"/>
                </a:solidFill>
                <a:latin typeface="Calibri"/>
                <a:ea typeface="Calibri"/>
                <a:cs typeface="Calibri"/>
                <a:sym typeface="Calibri"/>
              </a:rPr>
              <a:t>   </a:t>
            </a:r>
            <a:endParaRPr dirty="0">
              <a:solidFill>
                <a:schemeClr val="dk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Shape 301"/>
        <p:cNvGrpSpPr/>
        <p:nvPr/>
      </p:nvGrpSpPr>
      <p:grpSpPr>
        <a:xfrm>
          <a:off x="0" y="0"/>
          <a:ext cx="0" cy="0"/>
          <a:chOff x="0" y="0"/>
          <a:chExt cx="0" cy="0"/>
        </a:xfrm>
      </p:grpSpPr>
      <p:sp>
        <p:nvSpPr>
          <p:cNvPr id="302" name="Google Shape;302;p3"/>
          <p:cNvSpPr/>
          <p:nvPr/>
        </p:nvSpPr>
        <p:spPr>
          <a:xfrm>
            <a:off x="548640" y="6385052"/>
            <a:ext cx="4762042" cy="454277"/>
          </a:xfrm>
          <a:prstGeom prst="rect">
            <a:avLst/>
          </a:prstGeom>
          <a:solidFill>
            <a:srgbClr val="F6C8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3" name="Google Shape;303;p3"/>
          <p:cNvGrpSpPr/>
          <p:nvPr/>
        </p:nvGrpSpPr>
        <p:grpSpPr>
          <a:xfrm>
            <a:off x="5835558" y="6383780"/>
            <a:ext cx="4171264" cy="455549"/>
            <a:chOff x="0" y="0"/>
            <a:chExt cx="2244365" cy="245110"/>
          </a:xfrm>
        </p:grpSpPr>
        <p:sp>
          <p:nvSpPr>
            <p:cNvPr id="304" name="Google Shape;304;p3"/>
            <p:cNvSpPr/>
            <p:nvPr/>
          </p:nvSpPr>
          <p:spPr>
            <a:xfrm>
              <a:off x="0" y="168910"/>
              <a:ext cx="2244365" cy="76200"/>
            </a:xfrm>
            <a:custGeom>
              <a:avLst/>
              <a:gdLst/>
              <a:ahLst/>
              <a:cxnLst/>
              <a:rect l="l" t="t" r="r" b="b"/>
              <a:pathLst>
                <a:path w="2244365" h="76200" extrusionOk="0">
                  <a:moveTo>
                    <a:pt x="0" y="0"/>
                  </a:moveTo>
                  <a:lnTo>
                    <a:pt x="2244365" y="0"/>
                  </a:lnTo>
                  <a:lnTo>
                    <a:pt x="2244365" y="76200"/>
                  </a:lnTo>
                  <a:lnTo>
                    <a:pt x="0" y="76200"/>
                  </a:lnTo>
                  <a:close/>
                </a:path>
              </a:pathLst>
            </a:custGeom>
            <a:solidFill>
              <a:srgbClr val="F6C851"/>
            </a:solidFill>
            <a:ln>
              <a:noFill/>
            </a:ln>
          </p:spPr>
        </p:sp>
        <p:sp>
          <p:nvSpPr>
            <p:cNvPr id="305" name="Google Shape;305;p3"/>
            <p:cNvSpPr/>
            <p:nvPr/>
          </p:nvSpPr>
          <p:spPr>
            <a:xfrm>
              <a:off x="0" y="0"/>
              <a:ext cx="2244365" cy="76200"/>
            </a:xfrm>
            <a:custGeom>
              <a:avLst/>
              <a:gdLst/>
              <a:ahLst/>
              <a:cxnLst/>
              <a:rect l="l" t="t" r="r" b="b"/>
              <a:pathLst>
                <a:path w="2244365" h="76200" extrusionOk="0">
                  <a:moveTo>
                    <a:pt x="0" y="0"/>
                  </a:moveTo>
                  <a:lnTo>
                    <a:pt x="2244365" y="0"/>
                  </a:lnTo>
                  <a:lnTo>
                    <a:pt x="2244365" y="76200"/>
                  </a:lnTo>
                  <a:lnTo>
                    <a:pt x="0" y="76200"/>
                  </a:lnTo>
                  <a:close/>
                </a:path>
              </a:pathLst>
            </a:custGeom>
            <a:solidFill>
              <a:srgbClr val="F6C851"/>
            </a:solidFill>
            <a:ln>
              <a:noFill/>
            </a:ln>
          </p:spPr>
        </p:sp>
      </p:grpSp>
      <p:pic>
        <p:nvPicPr>
          <p:cNvPr id="306" name="Google Shape;306;p3" descr="G:\BINTEK ARSIP DAN APLIKASI DESA\MATERI BINTEK PENGELOLAAN ARSIP DESA\IMG_4192.JPG"/>
          <p:cNvPicPr preferRelativeResize="0"/>
          <p:nvPr/>
        </p:nvPicPr>
        <p:blipFill rotWithShape="1">
          <a:blip r:embed="rId3">
            <a:alphaModFix/>
          </a:blip>
          <a:srcRect/>
          <a:stretch/>
        </p:blipFill>
        <p:spPr>
          <a:xfrm>
            <a:off x="0" y="0"/>
            <a:ext cx="9753600" cy="7315200"/>
          </a:xfrm>
          <a:prstGeom prst="rect">
            <a:avLst/>
          </a:prstGeom>
          <a:noFill/>
          <a:ln>
            <a:noFill/>
          </a:ln>
        </p:spPr>
      </p:pic>
      <p:sp>
        <p:nvSpPr>
          <p:cNvPr id="10" name="Rectangle 9"/>
          <p:cNvSpPr/>
          <p:nvPr/>
        </p:nvSpPr>
        <p:spPr>
          <a:xfrm>
            <a:off x="1102237" y="1158819"/>
            <a:ext cx="3704925" cy="1015663"/>
          </a:xfrm>
          <a:prstGeom prst="rect">
            <a:avLst/>
          </a:prstGeom>
        </p:spPr>
        <p:txBody>
          <a:bodyPr wrap="none">
            <a:spAutoFit/>
          </a:bodyPr>
          <a:lstStyle/>
          <a:p>
            <a:r>
              <a:rPr lang="en-US" sz="6000" b="1" spc="-91" dirty="0" smtClean="0">
                <a:solidFill>
                  <a:srgbClr val="FFC000"/>
                </a:solidFill>
                <a:latin typeface="Tahoma" panose="020B0604030504040204" pitchFamily="34" charset="0"/>
                <a:ea typeface="Tahoma" panose="020B0604030504040204" pitchFamily="34" charset="0"/>
                <a:cs typeface="Tahoma" panose="020B0604030504040204" pitchFamily="34" charset="0"/>
              </a:rPr>
              <a:t>BIODATA</a:t>
            </a:r>
            <a:endParaRPr lang="en-US" sz="6000" dirty="0">
              <a:solidFill>
                <a:srgbClr val="FFC000"/>
              </a:solidFill>
            </a:endParaRPr>
          </a:p>
        </p:txBody>
      </p:sp>
      <p:sp>
        <p:nvSpPr>
          <p:cNvPr id="11" name="object 6"/>
          <p:cNvSpPr txBox="1"/>
          <p:nvPr/>
        </p:nvSpPr>
        <p:spPr>
          <a:xfrm>
            <a:off x="3057271" y="2299723"/>
            <a:ext cx="6572392" cy="3327060"/>
          </a:xfrm>
          <a:prstGeom prst="rect">
            <a:avLst/>
          </a:prstGeom>
        </p:spPr>
        <p:txBody>
          <a:bodyPr vert="horz" wrap="square" lIns="0" tIns="58923" rIns="0" bIns="0" rtlCol="0">
            <a:spAutoFit/>
          </a:bodyPr>
          <a:lstStyle/>
          <a:p>
            <a:pPr marL="13546">
              <a:spcBef>
                <a:spcPts val="463"/>
              </a:spcBef>
            </a:pPr>
            <a:r>
              <a:rPr lang="en-US" sz="2100" b="1" spc="-91" dirty="0" smtClean="0">
                <a:solidFill>
                  <a:srgbClr val="FFFF00"/>
                </a:solidFill>
                <a:latin typeface="Tahoma" panose="020B0604030504040204" pitchFamily="34" charset="0"/>
                <a:ea typeface="Tahoma" panose="020B0604030504040204" pitchFamily="34" charset="0"/>
                <a:cs typeface="Tahoma" panose="020B0604030504040204" pitchFamily="34" charset="0"/>
              </a:rPr>
              <a:t>M </a:t>
            </a:r>
            <a:r>
              <a:rPr lang="en-US" sz="2100" b="1" spc="-91" dirty="0" err="1">
                <a:solidFill>
                  <a:srgbClr val="FFFF00"/>
                </a:solidFill>
                <a:latin typeface="Tahoma" panose="020B0604030504040204" pitchFamily="34" charset="0"/>
                <a:ea typeface="Tahoma" panose="020B0604030504040204" pitchFamily="34" charset="0"/>
                <a:cs typeface="Tahoma" panose="020B0604030504040204" pitchFamily="34" charset="0"/>
              </a:rPr>
              <a:t>Bakhrun</a:t>
            </a:r>
            <a:r>
              <a:rPr lang="en-US" sz="2100" b="1" spc="-91"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lang="en-US" sz="2100" b="1" spc="-91" dirty="0" err="1">
                <a:solidFill>
                  <a:srgbClr val="FFFF00"/>
                </a:solidFill>
                <a:latin typeface="Tahoma" panose="020B0604030504040204" pitchFamily="34" charset="0"/>
                <a:ea typeface="Tahoma" panose="020B0604030504040204" pitchFamily="34" charset="0"/>
                <a:cs typeface="Tahoma" panose="020B0604030504040204" pitchFamily="34" charset="0"/>
              </a:rPr>
              <a:t>Efendi,SS,M.Hum</a:t>
            </a:r>
            <a:endParaRPr sz="2100" b="1" dirty="0">
              <a:solidFill>
                <a:srgbClr val="FFFF00"/>
              </a:solidFill>
              <a:latin typeface="Tahoma" panose="020B0604030504040204" pitchFamily="34" charset="0"/>
              <a:ea typeface="Tahoma" panose="020B0604030504040204" pitchFamily="34" charset="0"/>
              <a:cs typeface="Tahoma" panose="020B0604030504040204" pitchFamily="34" charset="0"/>
            </a:endParaRPr>
          </a:p>
          <a:p>
            <a:pPr marL="13546">
              <a:spcBef>
                <a:spcPts val="357"/>
              </a:spcBef>
            </a:pPr>
            <a:r>
              <a:rPr lang="en-US" sz="2100" b="1" spc="-48" dirty="0" err="1" smtClean="0">
                <a:solidFill>
                  <a:srgbClr val="FFFF00"/>
                </a:solidFill>
                <a:latin typeface="Tahoma" panose="020B0604030504040204" pitchFamily="34" charset="0"/>
                <a:ea typeface="Tahoma" panose="020B0604030504040204" pitchFamily="34" charset="0"/>
                <a:cs typeface="Tahoma" panose="020B0604030504040204" pitchFamily="34" charset="0"/>
              </a:rPr>
              <a:t>Pekalongan</a:t>
            </a:r>
            <a:r>
              <a:rPr sz="2100" b="1" spc="-48" dirty="0" smtClean="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112" dirty="0">
                <a:solidFill>
                  <a:srgbClr val="FFFF00"/>
                </a:solidFill>
                <a:latin typeface="Tahoma" panose="020B0604030504040204" pitchFamily="34" charset="0"/>
                <a:ea typeface="Tahoma" panose="020B0604030504040204" pitchFamily="34" charset="0"/>
                <a:cs typeface="Tahoma" panose="020B0604030504040204" pitchFamily="34" charset="0"/>
              </a:rPr>
              <a:t>,</a:t>
            </a:r>
            <a:r>
              <a:rPr lang="en-US" sz="2100" b="1" spc="-112" dirty="0">
                <a:solidFill>
                  <a:srgbClr val="FFFF00"/>
                </a:solidFill>
                <a:latin typeface="Tahoma" panose="020B0604030504040204" pitchFamily="34" charset="0"/>
                <a:ea typeface="Tahoma" panose="020B0604030504040204" pitchFamily="34" charset="0"/>
                <a:cs typeface="Tahoma" panose="020B0604030504040204" pitchFamily="34" charset="0"/>
              </a:rPr>
              <a:t>25</a:t>
            </a:r>
            <a:r>
              <a:rPr sz="2100" b="1"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lang="en-US" sz="2100" b="1" spc="-64" dirty="0">
                <a:solidFill>
                  <a:srgbClr val="FFFF00"/>
                </a:solidFill>
                <a:latin typeface="Tahoma" panose="020B0604030504040204" pitchFamily="34" charset="0"/>
                <a:ea typeface="Tahoma" panose="020B0604030504040204" pitchFamily="34" charset="0"/>
                <a:cs typeface="Tahoma" panose="020B0604030504040204" pitchFamily="34" charset="0"/>
              </a:rPr>
              <a:t>Juli</a:t>
            </a:r>
            <a:r>
              <a:rPr sz="2100" b="1" spc="-37"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21" dirty="0">
                <a:solidFill>
                  <a:srgbClr val="FFFF00"/>
                </a:solidFill>
                <a:latin typeface="Tahoma" panose="020B0604030504040204" pitchFamily="34" charset="0"/>
                <a:ea typeface="Tahoma" panose="020B0604030504040204" pitchFamily="34" charset="0"/>
                <a:cs typeface="Tahoma" panose="020B0604030504040204" pitchFamily="34" charset="0"/>
              </a:rPr>
              <a:t>196</a:t>
            </a:r>
            <a:r>
              <a:rPr lang="en-US" sz="2100" b="1" spc="-21" dirty="0">
                <a:solidFill>
                  <a:srgbClr val="FFFF00"/>
                </a:solidFill>
                <a:latin typeface="Tahoma" panose="020B0604030504040204" pitchFamily="34" charset="0"/>
                <a:ea typeface="Tahoma" panose="020B0604030504040204" pitchFamily="34" charset="0"/>
                <a:cs typeface="Tahoma" panose="020B0604030504040204" pitchFamily="34" charset="0"/>
              </a:rPr>
              <a:t>8</a:t>
            </a:r>
            <a:endParaRPr sz="2100" b="1" dirty="0">
              <a:solidFill>
                <a:srgbClr val="FFFF00"/>
              </a:solidFill>
              <a:latin typeface="Tahoma" panose="020B0604030504040204" pitchFamily="34" charset="0"/>
              <a:ea typeface="Tahoma" panose="020B0604030504040204" pitchFamily="34" charset="0"/>
              <a:cs typeface="Tahoma" panose="020B0604030504040204" pitchFamily="34" charset="0"/>
            </a:endParaRPr>
          </a:p>
          <a:p>
            <a:pPr marL="13546">
              <a:spcBef>
                <a:spcPts val="363"/>
              </a:spcBef>
            </a:pPr>
            <a:r>
              <a:rPr sz="2100" b="1" spc="-21" dirty="0" smtClean="0">
                <a:solidFill>
                  <a:srgbClr val="FFFF00"/>
                </a:solidFill>
                <a:latin typeface="Tahoma" panose="020B0604030504040204" pitchFamily="34" charset="0"/>
                <a:ea typeface="Tahoma" panose="020B0604030504040204" pitchFamily="34" charset="0"/>
                <a:cs typeface="Tahoma" panose="020B0604030504040204" pitchFamily="34" charset="0"/>
              </a:rPr>
              <a:t>Pembina</a:t>
            </a:r>
            <a:r>
              <a:rPr sz="2100" b="1" spc="-91" dirty="0" smtClean="0">
                <a:solidFill>
                  <a:srgbClr val="FFFF00"/>
                </a:solidFill>
                <a:latin typeface="Tahoma" panose="020B0604030504040204" pitchFamily="34" charset="0"/>
                <a:ea typeface="Tahoma" panose="020B0604030504040204" pitchFamily="34" charset="0"/>
                <a:cs typeface="Tahoma" panose="020B0604030504040204" pitchFamily="34" charset="0"/>
              </a:rPr>
              <a:t> </a:t>
            </a:r>
            <a:r>
              <a:rPr lang="en-US" sz="2100" b="1" spc="-27" dirty="0">
                <a:solidFill>
                  <a:srgbClr val="FFFF00"/>
                </a:solidFill>
                <a:latin typeface="Tahoma" panose="020B0604030504040204" pitchFamily="34" charset="0"/>
                <a:ea typeface="Tahoma" panose="020B0604030504040204" pitchFamily="34" charset="0"/>
                <a:cs typeface="Tahoma" panose="020B0604030504040204" pitchFamily="34" charset="0"/>
              </a:rPr>
              <a:t>TK I</a:t>
            </a:r>
            <a:r>
              <a:rPr sz="2100" b="1" spc="-21" dirty="0">
                <a:solidFill>
                  <a:srgbClr val="FFFF00"/>
                </a:solidFill>
                <a:latin typeface="Tahoma" panose="020B0604030504040204" pitchFamily="34" charset="0"/>
                <a:ea typeface="Tahoma" panose="020B0604030504040204" pitchFamily="34" charset="0"/>
                <a:cs typeface="Tahoma" panose="020B0604030504040204" pitchFamily="34" charset="0"/>
              </a:rPr>
              <a:t>/</a:t>
            </a:r>
            <a:r>
              <a:rPr sz="2100" b="1" spc="-43"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160" dirty="0">
                <a:solidFill>
                  <a:srgbClr val="FFFF00"/>
                </a:solidFill>
                <a:latin typeface="Tahoma" panose="020B0604030504040204" pitchFamily="34" charset="0"/>
                <a:ea typeface="Tahoma" panose="020B0604030504040204" pitchFamily="34" charset="0"/>
                <a:cs typeface="Tahoma" panose="020B0604030504040204" pitchFamily="34" charset="0"/>
              </a:rPr>
              <a:t>IV</a:t>
            </a:r>
            <a:r>
              <a:rPr sz="2100" b="1" spc="-21"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lang="en-US" sz="2100" b="1" spc="96" dirty="0">
                <a:solidFill>
                  <a:srgbClr val="FFFF00"/>
                </a:solidFill>
                <a:latin typeface="Tahoma" panose="020B0604030504040204" pitchFamily="34" charset="0"/>
                <a:ea typeface="Tahoma" panose="020B0604030504040204" pitchFamily="34" charset="0"/>
                <a:cs typeface="Tahoma" panose="020B0604030504040204" pitchFamily="34" charset="0"/>
              </a:rPr>
              <a:t>B</a:t>
            </a:r>
            <a:endParaRPr sz="2100" b="1" dirty="0">
              <a:solidFill>
                <a:srgbClr val="FFFF00"/>
              </a:solidFill>
              <a:latin typeface="Tahoma" panose="020B0604030504040204" pitchFamily="34" charset="0"/>
              <a:ea typeface="Tahoma" panose="020B0604030504040204" pitchFamily="34" charset="0"/>
              <a:cs typeface="Tahoma" panose="020B0604030504040204" pitchFamily="34" charset="0"/>
            </a:endParaRPr>
          </a:p>
          <a:p>
            <a:pPr marL="13546">
              <a:spcBef>
                <a:spcPts val="357"/>
              </a:spcBef>
            </a:pPr>
            <a:r>
              <a:rPr lang="en-US" sz="2100" b="1" dirty="0" smtClean="0">
                <a:solidFill>
                  <a:srgbClr val="FFFF00"/>
                </a:solidFill>
                <a:latin typeface="Tahoma" panose="020B0604030504040204" pitchFamily="34" charset="0"/>
                <a:ea typeface="Tahoma" panose="020B0604030504040204" pitchFamily="34" charset="0"/>
                <a:cs typeface="Tahoma" panose="020B0604030504040204" pitchFamily="34" charset="0"/>
              </a:rPr>
              <a:t>196807251994031007</a:t>
            </a:r>
            <a:endParaRPr lang="en-US" sz="2100" b="1" dirty="0">
              <a:solidFill>
                <a:srgbClr val="FFFF00"/>
              </a:solidFill>
              <a:latin typeface="Tahoma" panose="020B0604030504040204" pitchFamily="34" charset="0"/>
              <a:ea typeface="Tahoma" panose="020B0604030504040204" pitchFamily="34" charset="0"/>
              <a:cs typeface="Tahoma" panose="020B0604030504040204" pitchFamily="34" charset="0"/>
            </a:endParaRPr>
          </a:p>
          <a:p>
            <a:pPr marL="13546">
              <a:spcBef>
                <a:spcPts val="357"/>
              </a:spcBef>
            </a:pPr>
            <a:r>
              <a:rPr sz="2100" b="1" dirty="0" err="1" smtClean="0">
                <a:solidFill>
                  <a:srgbClr val="FFFF00"/>
                </a:solidFill>
                <a:latin typeface="Tahoma" panose="020B0604030504040204" pitchFamily="34" charset="0"/>
                <a:ea typeface="Tahoma" panose="020B0604030504040204" pitchFamily="34" charset="0"/>
                <a:cs typeface="Tahoma" panose="020B0604030504040204" pitchFamily="34" charset="0"/>
              </a:rPr>
              <a:t>Arsiparis</a:t>
            </a:r>
            <a:r>
              <a:rPr sz="2100" b="1" spc="-11" dirty="0" smtClean="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dirty="0">
                <a:solidFill>
                  <a:srgbClr val="FFFF00"/>
                </a:solidFill>
                <a:latin typeface="Tahoma" panose="020B0604030504040204" pitchFamily="34" charset="0"/>
                <a:ea typeface="Tahoma" panose="020B0604030504040204" pitchFamily="34" charset="0"/>
                <a:cs typeface="Tahoma" panose="020B0604030504040204" pitchFamily="34" charset="0"/>
              </a:rPr>
              <a:t>Ahli</a:t>
            </a:r>
            <a:r>
              <a:rPr sz="2100" b="1" spc="-53"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21" dirty="0">
                <a:solidFill>
                  <a:srgbClr val="FFFF00"/>
                </a:solidFill>
                <a:latin typeface="Tahoma" panose="020B0604030504040204" pitchFamily="34" charset="0"/>
                <a:ea typeface="Tahoma" panose="020B0604030504040204" pitchFamily="34" charset="0"/>
                <a:cs typeface="Tahoma" panose="020B0604030504040204" pitchFamily="34" charset="0"/>
              </a:rPr>
              <a:t>Madya</a:t>
            </a:r>
            <a:endParaRPr sz="2100" b="1" dirty="0">
              <a:solidFill>
                <a:srgbClr val="FFFF00"/>
              </a:solidFill>
              <a:latin typeface="Tahoma" panose="020B0604030504040204" pitchFamily="34" charset="0"/>
              <a:ea typeface="Tahoma" panose="020B0604030504040204" pitchFamily="34" charset="0"/>
              <a:cs typeface="Tahoma" panose="020B0604030504040204" pitchFamily="34" charset="0"/>
            </a:endParaRPr>
          </a:p>
          <a:p>
            <a:pPr marL="13546">
              <a:spcBef>
                <a:spcPts val="357"/>
              </a:spcBef>
            </a:pPr>
            <a:r>
              <a:rPr sz="2100" b="1" spc="-64" dirty="0" err="1" smtClean="0">
                <a:solidFill>
                  <a:srgbClr val="FFFF00"/>
                </a:solidFill>
                <a:latin typeface="Tahoma" panose="020B0604030504040204" pitchFamily="34" charset="0"/>
                <a:ea typeface="Tahoma" panose="020B0604030504040204" pitchFamily="34" charset="0"/>
                <a:cs typeface="Tahoma" panose="020B0604030504040204" pitchFamily="34" charset="0"/>
              </a:rPr>
              <a:t>Dinas</a:t>
            </a:r>
            <a:r>
              <a:rPr sz="2100" b="1" spc="-48" dirty="0" smtClean="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37" dirty="0">
                <a:solidFill>
                  <a:srgbClr val="FFFF00"/>
                </a:solidFill>
                <a:latin typeface="Tahoma" panose="020B0604030504040204" pitchFamily="34" charset="0"/>
                <a:ea typeface="Tahoma" panose="020B0604030504040204" pitchFamily="34" charset="0"/>
                <a:cs typeface="Tahoma" panose="020B0604030504040204" pitchFamily="34" charset="0"/>
              </a:rPr>
              <a:t>Kearsipan</a:t>
            </a:r>
            <a:r>
              <a:rPr sz="2100" b="1" spc="-75"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11" dirty="0">
                <a:solidFill>
                  <a:srgbClr val="FFFF00"/>
                </a:solidFill>
                <a:latin typeface="Tahoma" panose="020B0604030504040204" pitchFamily="34" charset="0"/>
                <a:ea typeface="Tahoma" panose="020B0604030504040204" pitchFamily="34" charset="0"/>
                <a:cs typeface="Tahoma" panose="020B0604030504040204" pitchFamily="34" charset="0"/>
              </a:rPr>
              <a:t>Dan</a:t>
            </a:r>
            <a:r>
              <a:rPr sz="2100" b="1" spc="-96"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37" dirty="0">
                <a:solidFill>
                  <a:srgbClr val="FFFF00"/>
                </a:solidFill>
                <a:latin typeface="Tahoma" panose="020B0604030504040204" pitchFamily="34" charset="0"/>
                <a:ea typeface="Tahoma" panose="020B0604030504040204" pitchFamily="34" charset="0"/>
                <a:cs typeface="Tahoma" panose="020B0604030504040204" pitchFamily="34" charset="0"/>
              </a:rPr>
              <a:t>Perpustakaan</a:t>
            </a:r>
            <a:r>
              <a:rPr sz="2100" b="1" spc="-48"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64" dirty="0" err="1">
                <a:solidFill>
                  <a:srgbClr val="FFFF00"/>
                </a:solidFill>
                <a:latin typeface="Tahoma" panose="020B0604030504040204" pitchFamily="34" charset="0"/>
                <a:ea typeface="Tahoma" panose="020B0604030504040204" pitchFamily="34" charset="0"/>
                <a:cs typeface="Tahoma" panose="020B0604030504040204" pitchFamily="34" charset="0"/>
              </a:rPr>
              <a:t>Provinsi</a:t>
            </a:r>
            <a:r>
              <a:rPr sz="2100" b="1" spc="299"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dirty="0" err="1" smtClean="0">
                <a:solidFill>
                  <a:srgbClr val="FFFF00"/>
                </a:solidFill>
                <a:latin typeface="Tahoma" panose="020B0604030504040204" pitchFamily="34" charset="0"/>
                <a:ea typeface="Tahoma" panose="020B0604030504040204" pitchFamily="34" charset="0"/>
                <a:cs typeface="Tahoma" panose="020B0604030504040204" pitchFamily="34" charset="0"/>
              </a:rPr>
              <a:t>J</a:t>
            </a:r>
            <a:r>
              <a:rPr lang="en-US" sz="2100" b="1" dirty="0" err="1" smtClean="0">
                <a:solidFill>
                  <a:srgbClr val="FFFF00"/>
                </a:solidFill>
                <a:latin typeface="Tahoma" panose="020B0604030504040204" pitchFamily="34" charset="0"/>
                <a:ea typeface="Tahoma" panose="020B0604030504040204" pitchFamily="34" charset="0"/>
                <a:cs typeface="Tahoma" panose="020B0604030504040204" pitchFamily="34" charset="0"/>
              </a:rPr>
              <a:t>tg</a:t>
            </a:r>
            <a:endParaRPr sz="2100" b="1" dirty="0">
              <a:solidFill>
                <a:srgbClr val="FFFF00"/>
              </a:solidFill>
              <a:latin typeface="Tahoma" panose="020B0604030504040204" pitchFamily="34" charset="0"/>
              <a:ea typeface="Tahoma" panose="020B0604030504040204" pitchFamily="34" charset="0"/>
              <a:cs typeface="Tahoma" panose="020B0604030504040204" pitchFamily="34" charset="0"/>
            </a:endParaRPr>
          </a:p>
          <a:p>
            <a:pPr marL="13546">
              <a:spcBef>
                <a:spcPts val="357"/>
              </a:spcBef>
            </a:pPr>
            <a:r>
              <a:rPr sz="2100" b="1" spc="-48" dirty="0" smtClean="0">
                <a:solidFill>
                  <a:srgbClr val="FFFF00"/>
                </a:solidFill>
                <a:latin typeface="Tahoma" panose="020B0604030504040204" pitchFamily="34" charset="0"/>
                <a:ea typeface="Tahoma" panose="020B0604030504040204" pitchFamily="34" charset="0"/>
                <a:cs typeface="Tahoma" panose="020B0604030504040204" pitchFamily="34" charset="0"/>
              </a:rPr>
              <a:t>Jl</a:t>
            </a:r>
            <a:r>
              <a:rPr sz="2100" b="1" spc="-48" dirty="0">
                <a:solidFill>
                  <a:srgbClr val="FFFF00"/>
                </a:solidFill>
                <a:latin typeface="Tahoma" panose="020B0604030504040204" pitchFamily="34" charset="0"/>
                <a:ea typeface="Tahoma" panose="020B0604030504040204" pitchFamily="34" charset="0"/>
                <a:cs typeface="Tahoma" panose="020B0604030504040204" pitchFamily="34" charset="0"/>
              </a:rPr>
              <a:t>.</a:t>
            </a:r>
            <a:r>
              <a:rPr sz="2100" b="1" spc="-64"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32" dirty="0" err="1">
                <a:solidFill>
                  <a:srgbClr val="FFFF00"/>
                </a:solidFill>
                <a:latin typeface="Tahoma" panose="020B0604030504040204" pitchFamily="34" charset="0"/>
                <a:ea typeface="Tahoma" panose="020B0604030504040204" pitchFamily="34" charset="0"/>
                <a:cs typeface="Tahoma" panose="020B0604030504040204" pitchFamily="34" charset="0"/>
              </a:rPr>
              <a:t>Set</a:t>
            </a:r>
            <a:r>
              <a:rPr lang="en-US" sz="2100" b="1" spc="-32" dirty="0" err="1">
                <a:solidFill>
                  <a:srgbClr val="FFFF00"/>
                </a:solidFill>
                <a:latin typeface="Tahoma" panose="020B0604030504040204" pitchFamily="34" charset="0"/>
                <a:ea typeface="Tahoma" panose="020B0604030504040204" pitchFamily="34" charset="0"/>
                <a:cs typeface="Tahoma" panose="020B0604030504040204" pitchFamily="34" charset="0"/>
              </a:rPr>
              <a:t>ia</a:t>
            </a:r>
            <a:r>
              <a:rPr sz="2100" b="1" spc="-32" dirty="0" err="1">
                <a:solidFill>
                  <a:srgbClr val="FFFF00"/>
                </a:solidFill>
                <a:latin typeface="Tahoma" panose="020B0604030504040204" pitchFamily="34" charset="0"/>
                <a:ea typeface="Tahoma" panose="020B0604030504040204" pitchFamily="34" charset="0"/>
                <a:cs typeface="Tahoma" panose="020B0604030504040204" pitchFamily="34" charset="0"/>
              </a:rPr>
              <a:t>budi</a:t>
            </a:r>
            <a:r>
              <a:rPr sz="2100" b="1" spc="-80"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144" dirty="0">
                <a:solidFill>
                  <a:srgbClr val="FFFF00"/>
                </a:solidFill>
                <a:latin typeface="Tahoma" panose="020B0604030504040204" pitchFamily="34" charset="0"/>
                <a:ea typeface="Tahoma" panose="020B0604030504040204" pitchFamily="34" charset="0"/>
                <a:cs typeface="Tahoma" panose="020B0604030504040204" pitchFamily="34" charset="0"/>
              </a:rPr>
              <a:t>201</a:t>
            </a:r>
            <a:r>
              <a:rPr sz="2100" b="1" spc="5"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155" dirty="0">
                <a:solidFill>
                  <a:srgbClr val="FFFF00"/>
                </a:solidFill>
                <a:latin typeface="Tahoma" panose="020B0604030504040204" pitchFamily="34" charset="0"/>
                <a:ea typeface="Tahoma" panose="020B0604030504040204" pitchFamily="34" charset="0"/>
                <a:cs typeface="Tahoma" panose="020B0604030504040204" pitchFamily="34" charset="0"/>
              </a:rPr>
              <a:t>c</a:t>
            </a:r>
            <a:r>
              <a:rPr sz="2100" b="1" spc="-53"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27" dirty="0">
                <a:solidFill>
                  <a:srgbClr val="FFFF00"/>
                </a:solidFill>
                <a:latin typeface="Tahoma" panose="020B0604030504040204" pitchFamily="34" charset="0"/>
                <a:ea typeface="Tahoma" panose="020B0604030504040204" pitchFamily="34" charset="0"/>
                <a:cs typeface="Tahoma" panose="020B0604030504040204" pitchFamily="34" charset="0"/>
              </a:rPr>
              <a:t>Srondol</a:t>
            </a:r>
            <a:r>
              <a:rPr sz="2100" b="1" spc="357"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21" dirty="0">
                <a:solidFill>
                  <a:srgbClr val="FFFF00"/>
                </a:solidFill>
                <a:latin typeface="Tahoma" panose="020B0604030504040204" pitchFamily="34" charset="0"/>
                <a:ea typeface="Tahoma" panose="020B0604030504040204" pitchFamily="34" charset="0"/>
                <a:cs typeface="Tahoma" panose="020B0604030504040204" pitchFamily="34" charset="0"/>
              </a:rPr>
              <a:t>Semarang</a:t>
            </a:r>
            <a:r>
              <a:rPr sz="2100" b="1" spc="-16"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101" dirty="0">
                <a:solidFill>
                  <a:srgbClr val="FFFF00"/>
                </a:solidFill>
                <a:latin typeface="Tahoma" panose="020B0604030504040204" pitchFamily="34" charset="0"/>
                <a:ea typeface="Tahoma" panose="020B0604030504040204" pitchFamily="34" charset="0"/>
                <a:cs typeface="Tahoma" panose="020B0604030504040204" pitchFamily="34" charset="0"/>
              </a:rPr>
              <a:t>.Telp.(024</a:t>
            </a:r>
            <a:r>
              <a:rPr sz="2100" b="1" spc="21"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122" dirty="0">
                <a:solidFill>
                  <a:srgbClr val="FFFF00"/>
                </a:solidFill>
                <a:latin typeface="Tahoma" panose="020B0604030504040204" pitchFamily="34" charset="0"/>
                <a:ea typeface="Tahoma" panose="020B0604030504040204" pitchFamily="34" charset="0"/>
                <a:cs typeface="Tahoma" panose="020B0604030504040204" pitchFamily="34" charset="0"/>
              </a:rPr>
              <a:t>)</a:t>
            </a:r>
            <a:r>
              <a:rPr sz="2100" b="1" spc="-5"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122" dirty="0">
                <a:solidFill>
                  <a:srgbClr val="FFFF00"/>
                </a:solidFill>
                <a:latin typeface="Tahoma" panose="020B0604030504040204" pitchFamily="34" charset="0"/>
                <a:ea typeface="Tahoma" panose="020B0604030504040204" pitchFamily="34" charset="0"/>
                <a:cs typeface="Tahoma" panose="020B0604030504040204" pitchFamily="34" charset="0"/>
              </a:rPr>
              <a:t>7473800,</a:t>
            </a:r>
            <a:r>
              <a:rPr sz="2100" b="1" spc="48" dirty="0">
                <a:solidFill>
                  <a:srgbClr val="FFFF00"/>
                </a:solidFill>
                <a:latin typeface="Tahoma" panose="020B0604030504040204" pitchFamily="34" charset="0"/>
                <a:ea typeface="Tahoma" panose="020B0604030504040204" pitchFamily="34" charset="0"/>
                <a:cs typeface="Tahoma" panose="020B0604030504040204" pitchFamily="34" charset="0"/>
              </a:rPr>
              <a:t> </a:t>
            </a:r>
            <a:r>
              <a:rPr sz="2100" b="1" spc="-64" dirty="0">
                <a:solidFill>
                  <a:srgbClr val="FFFF00"/>
                </a:solidFill>
                <a:latin typeface="Tahoma" panose="020B0604030504040204" pitchFamily="34" charset="0"/>
                <a:ea typeface="Tahoma" panose="020B0604030504040204" pitchFamily="34" charset="0"/>
                <a:cs typeface="Tahoma" panose="020B0604030504040204" pitchFamily="34" charset="0"/>
              </a:rPr>
              <a:t>7474170</a:t>
            </a:r>
            <a:endParaRPr sz="2100" b="1" dirty="0">
              <a:solidFill>
                <a:srgbClr val="FFFF00"/>
              </a:solidFill>
              <a:latin typeface="Tahoma" panose="020B0604030504040204" pitchFamily="34" charset="0"/>
              <a:ea typeface="Tahoma" panose="020B0604030504040204" pitchFamily="34" charset="0"/>
              <a:cs typeface="Tahoma" panose="020B0604030504040204" pitchFamily="34" charset="0"/>
            </a:endParaRPr>
          </a:p>
          <a:p>
            <a:pPr marL="13546">
              <a:spcBef>
                <a:spcPts val="363"/>
              </a:spcBef>
            </a:pPr>
            <a:endParaRPr sz="2100" b="1" dirty="0">
              <a:solidFill>
                <a:srgbClr val="FFFF00"/>
              </a:solidFill>
              <a:latin typeface="Tahoma" panose="020B0604030504040204" pitchFamily="34" charset="0"/>
              <a:ea typeface="Tahoma" panose="020B0604030504040204" pitchFamily="34" charset="0"/>
              <a:cs typeface="Tahoma" panose="020B0604030504040204" pitchFamily="34" charset="0"/>
            </a:endParaRPr>
          </a:p>
        </p:txBody>
      </p:sp>
      <p:sp>
        <p:nvSpPr>
          <p:cNvPr id="12" name="object 6"/>
          <p:cNvSpPr txBox="1"/>
          <p:nvPr/>
        </p:nvSpPr>
        <p:spPr>
          <a:xfrm>
            <a:off x="77970" y="2282230"/>
            <a:ext cx="6324261" cy="3080838"/>
          </a:xfrm>
          <a:prstGeom prst="rect">
            <a:avLst/>
          </a:prstGeom>
        </p:spPr>
        <p:txBody>
          <a:bodyPr vert="horz" wrap="square" lIns="0" tIns="58923" rIns="0" bIns="0" rtlCol="0">
            <a:spAutoFit/>
          </a:bodyPr>
          <a:lstStyle/>
          <a:p>
            <a:pPr marL="13546">
              <a:spcBef>
                <a:spcPts val="463"/>
              </a:spcBef>
            </a:pPr>
            <a:r>
              <a:rPr lang="en-US" sz="2100" b="1" spc="-27" dirty="0" err="1" smtClean="0">
                <a:solidFill>
                  <a:srgbClr val="FFFF00"/>
                </a:solidFill>
                <a:latin typeface="Tahoma" panose="020B0604030504040204" pitchFamily="34" charset="0"/>
                <a:ea typeface="Tahoma" panose="020B0604030504040204" pitchFamily="34" charset="0"/>
                <a:cs typeface="Tahoma" panose="020B0604030504040204" pitchFamily="34" charset="0"/>
              </a:rPr>
              <a:t>Nama</a:t>
            </a:r>
            <a:r>
              <a:rPr lang="en-US" sz="2100" b="1" spc="-27" dirty="0" smtClean="0">
                <a:solidFill>
                  <a:srgbClr val="FFFF00"/>
                </a:solidFill>
                <a:latin typeface="Tahoma" panose="020B0604030504040204" pitchFamily="34" charset="0"/>
                <a:ea typeface="Tahoma" panose="020B0604030504040204" pitchFamily="34" charset="0"/>
                <a:cs typeface="Tahoma" panose="020B0604030504040204" pitchFamily="34" charset="0"/>
              </a:rPr>
              <a:t>			:</a:t>
            </a:r>
          </a:p>
          <a:p>
            <a:pPr marL="13546">
              <a:spcBef>
                <a:spcPts val="463"/>
              </a:spcBef>
            </a:pPr>
            <a:r>
              <a:rPr lang="en-US" sz="2100" b="1" spc="-91" dirty="0" err="1" smtClean="0">
                <a:solidFill>
                  <a:srgbClr val="FFFF00"/>
                </a:solidFill>
                <a:latin typeface="Tahoma" panose="020B0604030504040204" pitchFamily="34" charset="0"/>
                <a:ea typeface="Tahoma" panose="020B0604030504040204" pitchFamily="34" charset="0"/>
                <a:cs typeface="Tahoma" panose="020B0604030504040204" pitchFamily="34" charset="0"/>
              </a:rPr>
              <a:t>Tempat</a:t>
            </a:r>
            <a:r>
              <a:rPr lang="en-US" sz="2100" b="1" spc="-91" dirty="0" smtClean="0">
                <a:solidFill>
                  <a:srgbClr val="FFFF00"/>
                </a:solidFill>
                <a:latin typeface="Tahoma" panose="020B0604030504040204" pitchFamily="34" charset="0"/>
                <a:ea typeface="Tahoma" panose="020B0604030504040204" pitchFamily="34" charset="0"/>
                <a:cs typeface="Tahoma" panose="020B0604030504040204" pitchFamily="34" charset="0"/>
              </a:rPr>
              <a:t>/</a:t>
            </a:r>
            <a:r>
              <a:rPr lang="en-US" sz="2100" b="1" spc="-91" dirty="0" err="1" smtClean="0">
                <a:solidFill>
                  <a:srgbClr val="FFFF00"/>
                </a:solidFill>
                <a:latin typeface="Tahoma" panose="020B0604030504040204" pitchFamily="34" charset="0"/>
                <a:ea typeface="Tahoma" panose="020B0604030504040204" pitchFamily="34" charset="0"/>
                <a:cs typeface="Tahoma" panose="020B0604030504040204" pitchFamily="34" charset="0"/>
              </a:rPr>
              <a:t>Tgl</a:t>
            </a:r>
            <a:r>
              <a:rPr lang="en-US" sz="2100" b="1" spc="-91" dirty="0" smtClean="0">
                <a:solidFill>
                  <a:srgbClr val="FFFF00"/>
                </a:solidFill>
                <a:latin typeface="Tahoma" panose="020B0604030504040204" pitchFamily="34" charset="0"/>
                <a:ea typeface="Tahoma" panose="020B0604030504040204" pitchFamily="34" charset="0"/>
                <a:cs typeface="Tahoma" panose="020B0604030504040204" pitchFamily="34" charset="0"/>
              </a:rPr>
              <a:t>  </a:t>
            </a:r>
            <a:r>
              <a:rPr lang="en-US" sz="2100" b="1" spc="-91" dirty="0" err="1" smtClean="0">
                <a:solidFill>
                  <a:srgbClr val="FFFF00"/>
                </a:solidFill>
                <a:latin typeface="Tahoma" panose="020B0604030504040204" pitchFamily="34" charset="0"/>
                <a:ea typeface="Tahoma" panose="020B0604030504040204" pitchFamily="34" charset="0"/>
                <a:cs typeface="Tahoma" panose="020B0604030504040204" pitchFamily="34" charset="0"/>
              </a:rPr>
              <a:t>Lahir</a:t>
            </a:r>
            <a:r>
              <a:rPr lang="en-US" sz="2100" b="1" spc="-91" dirty="0" smtClean="0">
                <a:solidFill>
                  <a:srgbClr val="FFFF00"/>
                </a:solidFill>
                <a:latin typeface="Tahoma" panose="020B0604030504040204" pitchFamily="34" charset="0"/>
                <a:ea typeface="Tahoma" panose="020B0604030504040204" pitchFamily="34" charset="0"/>
                <a:cs typeface="Tahoma" panose="020B0604030504040204" pitchFamily="34" charset="0"/>
              </a:rPr>
              <a:t>	:</a:t>
            </a:r>
          </a:p>
          <a:p>
            <a:pPr marL="13546">
              <a:spcBef>
                <a:spcPts val="463"/>
              </a:spcBef>
            </a:pPr>
            <a:r>
              <a:rPr lang="en-US" sz="2100" b="1" spc="-91" dirty="0" err="1" smtClean="0">
                <a:solidFill>
                  <a:srgbClr val="FFFF00"/>
                </a:solidFill>
                <a:latin typeface="Tahoma" panose="020B0604030504040204" pitchFamily="34" charset="0"/>
                <a:ea typeface="Tahoma" panose="020B0604030504040204" pitchFamily="34" charset="0"/>
                <a:cs typeface="Tahoma" panose="020B0604030504040204" pitchFamily="34" charset="0"/>
              </a:rPr>
              <a:t>Pangkat</a:t>
            </a:r>
            <a:r>
              <a:rPr lang="en-US" sz="2100" b="1" spc="-91" dirty="0" smtClean="0">
                <a:solidFill>
                  <a:srgbClr val="FFFF00"/>
                </a:solidFill>
                <a:latin typeface="Tahoma" panose="020B0604030504040204" pitchFamily="34" charset="0"/>
                <a:ea typeface="Tahoma" panose="020B0604030504040204" pitchFamily="34" charset="0"/>
                <a:cs typeface="Tahoma" panose="020B0604030504040204" pitchFamily="34" charset="0"/>
              </a:rPr>
              <a:t>/</a:t>
            </a:r>
            <a:r>
              <a:rPr lang="en-US" sz="2100" b="1" spc="-91" dirty="0" err="1" smtClean="0">
                <a:solidFill>
                  <a:srgbClr val="FFFF00"/>
                </a:solidFill>
                <a:latin typeface="Tahoma" panose="020B0604030504040204" pitchFamily="34" charset="0"/>
                <a:ea typeface="Tahoma" panose="020B0604030504040204" pitchFamily="34" charset="0"/>
                <a:cs typeface="Tahoma" panose="020B0604030504040204" pitchFamily="34" charset="0"/>
              </a:rPr>
              <a:t>Gol</a:t>
            </a:r>
            <a:r>
              <a:rPr lang="en-US" sz="2100" b="1" spc="-91" dirty="0" smtClean="0">
                <a:solidFill>
                  <a:srgbClr val="FFFF00"/>
                </a:solidFill>
                <a:latin typeface="Tahoma" panose="020B0604030504040204" pitchFamily="34" charset="0"/>
                <a:ea typeface="Tahoma" panose="020B0604030504040204" pitchFamily="34" charset="0"/>
                <a:cs typeface="Tahoma" panose="020B0604030504040204" pitchFamily="34" charset="0"/>
              </a:rPr>
              <a:t>		:</a:t>
            </a:r>
          </a:p>
          <a:p>
            <a:pPr marL="13546">
              <a:spcBef>
                <a:spcPts val="463"/>
              </a:spcBef>
            </a:pPr>
            <a:r>
              <a:rPr lang="en-US" sz="2100" b="1" spc="-91" dirty="0" smtClean="0">
                <a:solidFill>
                  <a:srgbClr val="FFFF00"/>
                </a:solidFill>
                <a:latin typeface="Tahoma" panose="020B0604030504040204" pitchFamily="34" charset="0"/>
                <a:ea typeface="Tahoma" panose="020B0604030504040204" pitchFamily="34" charset="0"/>
                <a:cs typeface="Tahoma" panose="020B0604030504040204" pitchFamily="34" charset="0"/>
              </a:rPr>
              <a:t>NIP			:</a:t>
            </a:r>
          </a:p>
          <a:p>
            <a:pPr marL="13546">
              <a:spcBef>
                <a:spcPts val="463"/>
              </a:spcBef>
            </a:pPr>
            <a:r>
              <a:rPr lang="en-US" sz="2100" b="1" spc="-91" dirty="0" err="1" smtClean="0">
                <a:solidFill>
                  <a:srgbClr val="FFFF00"/>
                </a:solidFill>
                <a:latin typeface="Tahoma" panose="020B0604030504040204" pitchFamily="34" charset="0"/>
                <a:ea typeface="Tahoma" panose="020B0604030504040204" pitchFamily="34" charset="0"/>
                <a:cs typeface="Tahoma" panose="020B0604030504040204" pitchFamily="34" charset="0"/>
              </a:rPr>
              <a:t>Jabatan</a:t>
            </a:r>
            <a:r>
              <a:rPr lang="en-US" sz="2100" b="1" spc="-91" dirty="0" smtClean="0">
                <a:solidFill>
                  <a:srgbClr val="FFFF00"/>
                </a:solidFill>
                <a:latin typeface="Tahoma" panose="020B0604030504040204" pitchFamily="34" charset="0"/>
                <a:ea typeface="Tahoma" panose="020B0604030504040204" pitchFamily="34" charset="0"/>
                <a:cs typeface="Tahoma" panose="020B0604030504040204" pitchFamily="34" charset="0"/>
              </a:rPr>
              <a:t>		:</a:t>
            </a:r>
          </a:p>
          <a:p>
            <a:pPr marL="13546">
              <a:spcBef>
                <a:spcPts val="463"/>
              </a:spcBef>
            </a:pPr>
            <a:r>
              <a:rPr lang="en-US" sz="2100" b="1" spc="-91" dirty="0" err="1" smtClean="0">
                <a:solidFill>
                  <a:srgbClr val="FFFF00"/>
                </a:solidFill>
                <a:latin typeface="Tahoma" panose="020B0604030504040204" pitchFamily="34" charset="0"/>
                <a:ea typeface="Tahoma" panose="020B0604030504040204" pitchFamily="34" charset="0"/>
                <a:cs typeface="Tahoma" panose="020B0604030504040204" pitchFamily="34" charset="0"/>
              </a:rPr>
              <a:t>Instansi</a:t>
            </a:r>
            <a:r>
              <a:rPr lang="en-US" sz="2100" b="1" spc="-91" dirty="0" smtClean="0">
                <a:solidFill>
                  <a:srgbClr val="FFFF00"/>
                </a:solidFill>
                <a:latin typeface="Tahoma" panose="020B0604030504040204" pitchFamily="34" charset="0"/>
                <a:ea typeface="Tahoma" panose="020B0604030504040204" pitchFamily="34" charset="0"/>
                <a:cs typeface="Tahoma" panose="020B0604030504040204" pitchFamily="34" charset="0"/>
              </a:rPr>
              <a:t>		:</a:t>
            </a:r>
          </a:p>
          <a:p>
            <a:pPr marL="13546">
              <a:spcBef>
                <a:spcPts val="463"/>
              </a:spcBef>
            </a:pPr>
            <a:r>
              <a:rPr lang="en-US" sz="2100" b="1" spc="-91" dirty="0" err="1" smtClean="0">
                <a:solidFill>
                  <a:srgbClr val="FFFF00"/>
                </a:solidFill>
                <a:latin typeface="Tahoma" panose="020B0604030504040204" pitchFamily="34" charset="0"/>
                <a:ea typeface="Tahoma" panose="020B0604030504040204" pitchFamily="34" charset="0"/>
                <a:cs typeface="Tahoma" panose="020B0604030504040204" pitchFamily="34" charset="0"/>
              </a:rPr>
              <a:t>Alamat</a:t>
            </a:r>
            <a:r>
              <a:rPr lang="en-US" sz="2100" b="1" spc="-91" dirty="0" smtClean="0">
                <a:solidFill>
                  <a:srgbClr val="FFFF00"/>
                </a:solidFill>
                <a:latin typeface="Tahoma" panose="020B0604030504040204" pitchFamily="34" charset="0"/>
                <a:ea typeface="Tahoma" panose="020B0604030504040204" pitchFamily="34" charset="0"/>
                <a:cs typeface="Tahoma" panose="020B0604030504040204" pitchFamily="34" charset="0"/>
              </a:rPr>
              <a:t>			:</a:t>
            </a:r>
            <a:endParaRPr sz="2100" b="1" dirty="0">
              <a:solidFill>
                <a:srgbClr val="FFFF00"/>
              </a:solidFill>
              <a:latin typeface="Tahoma" panose="020B0604030504040204" pitchFamily="34" charset="0"/>
              <a:ea typeface="Tahoma" panose="020B0604030504040204" pitchFamily="34" charset="0"/>
              <a:cs typeface="Tahoma" panose="020B0604030504040204" pitchFamily="34" charset="0"/>
            </a:endParaRPr>
          </a:p>
          <a:p>
            <a:pPr marL="13546">
              <a:spcBef>
                <a:spcPts val="357"/>
              </a:spcBef>
            </a:pPr>
            <a:endParaRPr sz="2100" b="1" dirty="0">
              <a:solidFill>
                <a:srgbClr val="FFFF00"/>
              </a:solidFill>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a:spLocks noChangeArrowheads="1"/>
          </p:cNvSpPr>
          <p:nvPr/>
        </p:nvSpPr>
        <p:spPr bwMode="auto">
          <a:xfrm>
            <a:off x="1096916" y="242404"/>
            <a:ext cx="7746833"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31800" algn="ctr" defTabSz="914400" rtl="0" eaLnBrk="1" fontAlgn="base" latinLnBrk="0" hangingPunct="1">
              <a:lnSpc>
                <a:spcPct val="100000"/>
              </a:lnSpc>
              <a:spcBef>
                <a:spcPct val="0"/>
              </a:spcBef>
              <a:spcAft>
                <a:spcPct val="0"/>
              </a:spcAft>
              <a:buClrTx/>
              <a:buSzTx/>
              <a:buFontTx/>
              <a:buNone/>
              <a:tabLst>
                <a:tab pos="2311400" algn="l"/>
              </a:tabLst>
            </a:pP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DAFTAR BERKAS </a:t>
            </a:r>
          </a:p>
          <a:p>
            <a:pPr marL="0" marR="0" lvl="0" indent="431800" algn="ctr" defTabSz="914400" rtl="0" eaLnBrk="1" fontAlgn="base" latinLnBrk="0" hangingPunct="1">
              <a:lnSpc>
                <a:spcPct val="100000"/>
              </a:lnSpc>
              <a:spcBef>
                <a:spcPct val="0"/>
              </a:spcBef>
              <a:spcAft>
                <a:spcPct val="0"/>
              </a:spcAft>
              <a:buClrTx/>
              <a:buSzTx/>
              <a:buFontTx/>
              <a:buNone/>
              <a:tabLst>
                <a:tab pos="2311400" algn="l"/>
              </a:tabLst>
            </a:pP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DINAS/BADAN………………………………</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p>
            <a:pPr marL="0" marR="0" lvl="0" indent="431800" algn="l" defTabSz="914400" rtl="0" eaLnBrk="0" fontAlgn="base" latinLnBrk="0" hangingPunct="0">
              <a:lnSpc>
                <a:spcPct val="100000"/>
              </a:lnSpc>
              <a:spcBef>
                <a:spcPct val="0"/>
              </a:spcBef>
              <a:spcAft>
                <a:spcPct val="0"/>
              </a:spcAft>
              <a:buClrTx/>
              <a:buSzTx/>
              <a:buFontTx/>
              <a:buNone/>
              <a:tabLst>
                <a:tab pos="2311400" algn="l"/>
              </a:tabLst>
            </a:pPr>
            <a:endPar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endParaRPr>
          </a:p>
          <a:p>
            <a:pPr marL="0" marR="0" lvl="0" indent="431800" algn="l" defTabSz="914400" rtl="0" eaLnBrk="0" fontAlgn="base" latinLnBrk="0" hangingPunct="0">
              <a:lnSpc>
                <a:spcPct val="100000"/>
              </a:lnSpc>
              <a:spcBef>
                <a:spcPct val="0"/>
              </a:spcBef>
              <a:spcAft>
                <a:spcPct val="0"/>
              </a:spcAft>
              <a:buClrTx/>
              <a:buSzTx/>
              <a:buFontTx/>
              <a:buNone/>
              <a:tabLst>
                <a:tab pos="2311400" algn="l"/>
              </a:tabLst>
            </a:pP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Unit </a:t>
            </a:r>
            <a:r>
              <a:rPr kumimoji="0" lang="en-US" sz="18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Pengolah</a:t>
            </a: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  </a:t>
            </a:r>
            <a:r>
              <a:rPr kumimoji="0" lang="en-US" sz="18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Bidang</a:t>
            </a: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a:t>
            </a:r>
            <a:r>
              <a:rPr kumimoji="0" lang="en-US" sz="18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Bagian</a:t>
            </a: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p>
            <a:pPr marL="0" marR="0" lvl="0" indent="431800" algn="l" defTabSz="914400" rtl="0" eaLnBrk="0" fontAlgn="base" latinLnBrk="0" hangingPunct="0">
              <a:lnSpc>
                <a:spcPct val="100000"/>
              </a:lnSpc>
              <a:spcBef>
                <a:spcPct val="0"/>
              </a:spcBef>
              <a:spcAft>
                <a:spcPct val="0"/>
              </a:spcAft>
              <a:buClrTx/>
              <a:buSzTx/>
              <a:buFontTx/>
              <a:buNone/>
              <a:tabLst>
                <a:tab pos="2311400" algn="l"/>
              </a:tabLst>
            </a:pPr>
            <a:endParaRPr kumimoji="0" lang="en-US" sz="2800" b="1"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2256419913"/>
              </p:ext>
            </p:extLst>
          </p:nvPr>
        </p:nvGraphicFramePr>
        <p:xfrm>
          <a:off x="694306" y="5363085"/>
          <a:ext cx="8552052" cy="1060450"/>
        </p:xfrm>
        <a:graphic>
          <a:graphicData uri="http://schemas.openxmlformats.org/drawingml/2006/table">
            <a:tbl>
              <a:tblPr firstRow="1" firstCol="1" lastRow="1" lastCol="1" bandRow="1" bandCol="1">
                <a:tableStyleId>{5C22544A-7EE6-4342-B048-85BDC9FD1C3A}</a:tableStyleId>
              </a:tblPr>
              <a:tblGrid>
                <a:gridCol w="4560834"/>
                <a:gridCol w="3991218"/>
              </a:tblGrid>
              <a:tr h="189230">
                <a:tc>
                  <a:txBody>
                    <a:bodyPr/>
                    <a:lstStyle/>
                    <a:p>
                      <a:pPr marL="115570" marR="592455" algn="ctr">
                        <a:lnSpc>
                          <a:spcPts val="1395"/>
                        </a:lnSpc>
                        <a:spcBef>
                          <a:spcPts val="0"/>
                        </a:spcBef>
                        <a:spcAft>
                          <a:spcPts val="0"/>
                        </a:spcAft>
                      </a:pPr>
                      <a:r>
                        <a:rPr lang="id-ID" sz="1800" dirty="0">
                          <a:solidFill>
                            <a:schemeClr val="tx1"/>
                          </a:solidFill>
                          <a:effectLst/>
                        </a:rPr>
                        <a:t>Yang</a:t>
                      </a:r>
                      <a:r>
                        <a:rPr lang="id-ID" sz="1800" spc="45" dirty="0">
                          <a:solidFill>
                            <a:schemeClr val="tx1"/>
                          </a:solidFill>
                          <a:effectLst/>
                        </a:rPr>
                        <a:t> </a:t>
                      </a:r>
                      <a:r>
                        <a:rPr lang="id-ID" sz="1800" dirty="0">
                          <a:solidFill>
                            <a:schemeClr val="tx1"/>
                          </a:solidFill>
                          <a:effectLst/>
                        </a:rPr>
                        <a:t>memindahkan</a:t>
                      </a:r>
                      <a:endParaRPr lang="en-US" sz="1600" dirty="0">
                        <a:solidFill>
                          <a:schemeClr val="tx1"/>
                        </a:solidFill>
                        <a:effectLst/>
                        <a:latin typeface="Cambria"/>
                        <a:ea typeface="Cambria"/>
                        <a:cs typeface="Cambria"/>
                      </a:endParaRPr>
                    </a:p>
                  </a:txBody>
                  <a:tcPr marL="0" marR="0" marT="0" marB="0">
                    <a:solidFill>
                      <a:schemeClr val="bg1"/>
                    </a:solidFill>
                  </a:tcPr>
                </a:tc>
                <a:tc>
                  <a:txBody>
                    <a:bodyPr/>
                    <a:lstStyle/>
                    <a:p>
                      <a:pPr marL="0" marR="153670" algn="ctr">
                        <a:lnSpc>
                          <a:spcPts val="1395"/>
                        </a:lnSpc>
                        <a:spcBef>
                          <a:spcPts val="0"/>
                        </a:spcBef>
                        <a:spcAft>
                          <a:spcPts val="0"/>
                        </a:spcAft>
                      </a:pPr>
                      <a:r>
                        <a:rPr lang="id-ID" sz="1800">
                          <a:solidFill>
                            <a:schemeClr val="tx1"/>
                          </a:solidFill>
                          <a:effectLst/>
                        </a:rPr>
                        <a:t>Yang</a:t>
                      </a:r>
                      <a:r>
                        <a:rPr lang="id-ID" sz="1800" spc="-30">
                          <a:solidFill>
                            <a:schemeClr val="tx1"/>
                          </a:solidFill>
                          <a:effectLst/>
                        </a:rPr>
                        <a:t> </a:t>
                      </a:r>
                      <a:r>
                        <a:rPr lang="id-ID" sz="1800">
                          <a:solidFill>
                            <a:schemeClr val="tx1"/>
                          </a:solidFill>
                          <a:effectLst/>
                        </a:rPr>
                        <a:t>menerima</a:t>
                      </a:r>
                      <a:endParaRPr lang="en-US" sz="1600">
                        <a:solidFill>
                          <a:schemeClr val="tx1"/>
                        </a:solidFill>
                        <a:effectLst/>
                        <a:latin typeface="Cambria"/>
                        <a:ea typeface="Cambria"/>
                        <a:cs typeface="Cambria"/>
                      </a:endParaRPr>
                    </a:p>
                  </a:txBody>
                  <a:tcPr marL="0" marR="0" marT="0" marB="0">
                    <a:solidFill>
                      <a:schemeClr val="bg1"/>
                    </a:solidFill>
                  </a:tcPr>
                </a:tc>
              </a:tr>
              <a:tr h="401320">
                <a:tc>
                  <a:txBody>
                    <a:bodyPr/>
                    <a:lstStyle/>
                    <a:p>
                      <a:pPr marL="115570" marR="589280" algn="ctr">
                        <a:spcBef>
                          <a:spcPts val="75"/>
                        </a:spcBef>
                        <a:spcAft>
                          <a:spcPts val="0"/>
                        </a:spcAft>
                      </a:pPr>
                      <a:r>
                        <a:rPr lang="en-US" sz="1800" dirty="0" err="1" smtClean="0">
                          <a:solidFill>
                            <a:schemeClr val="tx1"/>
                          </a:solidFill>
                          <a:effectLst/>
                          <a:latin typeface="+mn-lt"/>
                          <a:ea typeface="+mn-ea"/>
                          <a:cs typeface="+mn-cs"/>
                        </a:rPr>
                        <a:t>Kepala</a:t>
                      </a:r>
                      <a:r>
                        <a:rPr lang="en-US" sz="1800" baseline="0" dirty="0" smtClean="0">
                          <a:solidFill>
                            <a:schemeClr val="tx1"/>
                          </a:solidFill>
                          <a:effectLst/>
                          <a:latin typeface="+mn-lt"/>
                          <a:ea typeface="+mn-ea"/>
                          <a:cs typeface="+mn-cs"/>
                        </a:rPr>
                        <a:t> </a:t>
                      </a:r>
                      <a:r>
                        <a:rPr lang="en-US" sz="1800" baseline="0" dirty="0" err="1" smtClean="0">
                          <a:solidFill>
                            <a:schemeClr val="tx1"/>
                          </a:solidFill>
                          <a:effectLst/>
                          <a:latin typeface="+mn-lt"/>
                          <a:ea typeface="+mn-ea"/>
                          <a:cs typeface="+mn-cs"/>
                        </a:rPr>
                        <a:t>Bidang</a:t>
                      </a:r>
                      <a:r>
                        <a:rPr lang="en-US" sz="1800" baseline="0" dirty="0" smtClean="0">
                          <a:solidFill>
                            <a:schemeClr val="tx1"/>
                          </a:solidFill>
                          <a:effectLst/>
                          <a:latin typeface="+mn-lt"/>
                          <a:ea typeface="+mn-ea"/>
                          <a:cs typeface="+mn-cs"/>
                        </a:rPr>
                        <a:t>……</a:t>
                      </a:r>
                      <a:endParaRPr lang="en-US" sz="1600" dirty="0">
                        <a:solidFill>
                          <a:schemeClr val="tx1"/>
                        </a:solidFill>
                        <a:effectLst/>
                        <a:latin typeface="Cambria"/>
                        <a:ea typeface="Cambria"/>
                        <a:cs typeface="Cambria"/>
                      </a:endParaRPr>
                    </a:p>
                  </a:txBody>
                  <a:tcPr marL="0" marR="0" marT="0" marB="0">
                    <a:solidFill>
                      <a:schemeClr val="bg1"/>
                    </a:solidFill>
                  </a:tcPr>
                </a:tc>
                <a:tc>
                  <a:txBody>
                    <a:bodyPr/>
                    <a:lstStyle/>
                    <a:p>
                      <a:pPr marL="0" marR="125095" algn="ctr">
                        <a:spcBef>
                          <a:spcPts val="75"/>
                        </a:spcBef>
                        <a:spcAft>
                          <a:spcPts val="0"/>
                        </a:spcAft>
                      </a:pPr>
                      <a:r>
                        <a:rPr lang="en-US" sz="1800" dirty="0" err="1" smtClean="0">
                          <a:solidFill>
                            <a:schemeClr val="tx1"/>
                          </a:solidFill>
                          <a:effectLst/>
                        </a:rPr>
                        <a:t>Sekretaris</a:t>
                      </a:r>
                      <a:endParaRPr lang="en-US" sz="1600" dirty="0">
                        <a:solidFill>
                          <a:schemeClr val="tx1"/>
                        </a:solidFill>
                        <a:effectLst/>
                        <a:latin typeface="Cambria"/>
                        <a:ea typeface="Cambria"/>
                        <a:cs typeface="Cambria"/>
                      </a:endParaRPr>
                    </a:p>
                  </a:txBody>
                  <a:tcPr marL="0" marR="0" marT="0" marB="0">
                    <a:solidFill>
                      <a:schemeClr val="bg1"/>
                    </a:solidFill>
                  </a:tcPr>
                </a:tc>
              </a:tr>
              <a:tr h="390525">
                <a:tc>
                  <a:txBody>
                    <a:bodyPr/>
                    <a:lstStyle/>
                    <a:p>
                      <a:pPr marL="0" marR="0" algn="ctr">
                        <a:spcBef>
                          <a:spcPts val="15"/>
                        </a:spcBef>
                        <a:spcAft>
                          <a:spcPts val="0"/>
                        </a:spcAft>
                      </a:pPr>
                      <a:r>
                        <a:rPr lang="id-ID" sz="2000" dirty="0">
                          <a:solidFill>
                            <a:schemeClr val="tx1"/>
                          </a:solidFill>
                          <a:effectLst/>
                        </a:rPr>
                        <a:t> </a:t>
                      </a:r>
                      <a:endParaRPr lang="en-US" sz="1600" dirty="0">
                        <a:solidFill>
                          <a:schemeClr val="tx1"/>
                        </a:solidFill>
                        <a:effectLst/>
                      </a:endParaRPr>
                    </a:p>
                    <a:p>
                      <a:pPr marL="115570" marR="592455" algn="ctr">
                        <a:lnSpc>
                          <a:spcPts val="1320"/>
                        </a:lnSpc>
                        <a:spcBef>
                          <a:spcPts val="0"/>
                        </a:spcBef>
                        <a:spcAft>
                          <a:spcPts val="0"/>
                        </a:spcAft>
                      </a:pPr>
                      <a:r>
                        <a:rPr lang="id-ID" sz="1800" dirty="0">
                          <a:solidFill>
                            <a:schemeClr val="tx1"/>
                          </a:solidFill>
                          <a:effectLst/>
                        </a:rPr>
                        <a:t>.....................</a:t>
                      </a:r>
                      <a:endParaRPr lang="en-US" sz="1600" dirty="0">
                        <a:solidFill>
                          <a:schemeClr val="tx1"/>
                        </a:solidFill>
                        <a:effectLst/>
                        <a:latin typeface="Cambria"/>
                        <a:ea typeface="Cambria"/>
                        <a:cs typeface="Cambria"/>
                      </a:endParaRPr>
                    </a:p>
                  </a:txBody>
                  <a:tcPr marL="0" marR="0" marT="0" marB="0">
                    <a:solidFill>
                      <a:schemeClr val="bg1"/>
                    </a:solidFill>
                  </a:tcPr>
                </a:tc>
                <a:tc>
                  <a:txBody>
                    <a:bodyPr/>
                    <a:lstStyle/>
                    <a:p>
                      <a:pPr marL="0" marR="0" algn="ctr">
                        <a:spcBef>
                          <a:spcPts val="15"/>
                        </a:spcBef>
                        <a:spcAft>
                          <a:spcPts val="0"/>
                        </a:spcAft>
                      </a:pPr>
                      <a:r>
                        <a:rPr lang="id-ID" sz="2000" dirty="0">
                          <a:solidFill>
                            <a:schemeClr val="tx1"/>
                          </a:solidFill>
                          <a:effectLst/>
                        </a:rPr>
                        <a:t> </a:t>
                      </a:r>
                      <a:endParaRPr lang="en-US" sz="1600" dirty="0">
                        <a:solidFill>
                          <a:schemeClr val="tx1"/>
                        </a:solidFill>
                        <a:effectLst/>
                      </a:endParaRPr>
                    </a:p>
                    <a:p>
                      <a:pPr marL="0" marR="149225" algn="ctr">
                        <a:lnSpc>
                          <a:spcPts val="1320"/>
                        </a:lnSpc>
                        <a:spcBef>
                          <a:spcPts val="0"/>
                        </a:spcBef>
                        <a:spcAft>
                          <a:spcPts val="0"/>
                        </a:spcAft>
                      </a:pPr>
                      <a:r>
                        <a:rPr lang="id-ID" sz="1800" dirty="0">
                          <a:solidFill>
                            <a:schemeClr val="tx1"/>
                          </a:solidFill>
                          <a:effectLst/>
                        </a:rPr>
                        <a:t>........................</a:t>
                      </a:r>
                      <a:endParaRPr lang="en-US" sz="1600" dirty="0">
                        <a:solidFill>
                          <a:schemeClr val="tx1"/>
                        </a:solidFill>
                        <a:effectLst/>
                        <a:latin typeface="Cambria"/>
                        <a:ea typeface="Cambria"/>
                        <a:cs typeface="Cambria"/>
                      </a:endParaRPr>
                    </a:p>
                  </a:txBody>
                  <a:tcPr marL="0" marR="0" marT="0" marB="0">
                    <a:solidFill>
                      <a:schemeClr val="bg1"/>
                    </a:soli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3390789754"/>
              </p:ext>
            </p:extLst>
          </p:nvPr>
        </p:nvGraphicFramePr>
        <p:xfrm>
          <a:off x="473395" y="1596620"/>
          <a:ext cx="8993874" cy="2947934"/>
        </p:xfrm>
        <a:graphic>
          <a:graphicData uri="http://schemas.openxmlformats.org/drawingml/2006/table">
            <a:tbl>
              <a:tblPr firstRow="1" bandRow="1">
                <a:tableStyleId>{5C22544A-7EE6-4342-B048-85BDC9FD1C3A}</a:tableStyleId>
              </a:tblPr>
              <a:tblGrid>
                <a:gridCol w="591130"/>
                <a:gridCol w="1364776"/>
                <a:gridCol w="2988860"/>
                <a:gridCol w="1569493"/>
                <a:gridCol w="1378424"/>
                <a:gridCol w="1101191"/>
              </a:tblGrid>
              <a:tr h="614317">
                <a:tc>
                  <a:txBody>
                    <a:bodyPr/>
                    <a:lstStyle/>
                    <a:p>
                      <a:pPr algn="ctr"/>
                      <a:r>
                        <a:rPr lang="en-US" dirty="0" smtClean="0"/>
                        <a:t>NO</a:t>
                      </a:r>
                      <a:endParaRPr lang="en-US" dirty="0"/>
                    </a:p>
                  </a:txBody>
                  <a:tcPr/>
                </a:tc>
                <a:tc>
                  <a:txBody>
                    <a:bodyPr/>
                    <a:lstStyle/>
                    <a:p>
                      <a:pPr algn="ctr"/>
                      <a:r>
                        <a:rPr lang="en-US" dirty="0" smtClean="0"/>
                        <a:t>KODE </a:t>
                      </a:r>
                    </a:p>
                    <a:p>
                      <a:pPr algn="ctr"/>
                      <a:r>
                        <a:rPr lang="en-US" dirty="0" smtClean="0"/>
                        <a:t>KLASIFIKASI </a:t>
                      </a:r>
                      <a:endParaRPr lang="en-US" dirty="0"/>
                    </a:p>
                  </a:txBody>
                  <a:tcPr/>
                </a:tc>
                <a:tc>
                  <a:txBody>
                    <a:bodyPr/>
                    <a:lstStyle/>
                    <a:p>
                      <a:pPr algn="ctr"/>
                      <a:r>
                        <a:rPr lang="en-US" dirty="0" smtClean="0"/>
                        <a:t>URAIAN INFORMASI</a:t>
                      </a:r>
                      <a:endParaRPr lang="en-US" dirty="0"/>
                    </a:p>
                  </a:txBody>
                  <a:tcPr/>
                </a:tc>
                <a:tc>
                  <a:txBody>
                    <a:bodyPr/>
                    <a:lstStyle/>
                    <a:p>
                      <a:pPr algn="ctr"/>
                      <a:r>
                        <a:rPr lang="en-US" dirty="0" smtClean="0"/>
                        <a:t>KURUN WAKTU</a:t>
                      </a:r>
                      <a:endParaRPr lang="en-US" dirty="0"/>
                    </a:p>
                  </a:txBody>
                  <a:tcPr/>
                </a:tc>
                <a:tc>
                  <a:txBody>
                    <a:bodyPr/>
                    <a:lstStyle/>
                    <a:p>
                      <a:pPr algn="ctr"/>
                      <a:r>
                        <a:rPr lang="en-US" dirty="0" smtClean="0"/>
                        <a:t>JUMLAH</a:t>
                      </a:r>
                      <a:endParaRPr lang="en-US" dirty="0"/>
                    </a:p>
                  </a:txBody>
                  <a:tcPr/>
                </a:tc>
                <a:tc>
                  <a:txBody>
                    <a:bodyPr/>
                    <a:lstStyle/>
                    <a:p>
                      <a:pPr algn="ctr"/>
                      <a:r>
                        <a:rPr lang="en-US" dirty="0" smtClean="0"/>
                        <a:t>KET</a:t>
                      </a:r>
                      <a:endParaRPr lang="en-US" dirty="0"/>
                    </a:p>
                  </a:txBody>
                  <a:tcPr/>
                </a:tc>
              </a:tr>
              <a:tr h="535297">
                <a:tc>
                  <a:txBody>
                    <a:bodyPr/>
                    <a:lstStyle/>
                    <a:p>
                      <a:pPr algn="ctr"/>
                      <a:r>
                        <a:rPr lang="en-US" dirty="0" smtClean="0"/>
                        <a:t>1</a:t>
                      </a:r>
                      <a:endParaRPr lang="en-US" dirty="0"/>
                    </a:p>
                  </a:txBody>
                  <a:tcPr/>
                </a:tc>
                <a:tc>
                  <a:txBody>
                    <a:bodyPr/>
                    <a:lstStyle/>
                    <a:p>
                      <a:pPr algn="ctr"/>
                      <a:r>
                        <a:rPr lang="en-US" dirty="0" smtClean="0"/>
                        <a:t>2</a:t>
                      </a:r>
                      <a:endParaRPr lang="en-US" dirty="0"/>
                    </a:p>
                  </a:txBody>
                  <a:tcPr/>
                </a:tc>
                <a:tc>
                  <a:txBody>
                    <a:bodyPr/>
                    <a:lstStyle/>
                    <a:p>
                      <a:pPr algn="ctr"/>
                      <a:r>
                        <a:rPr lang="en-US" dirty="0" smtClean="0"/>
                        <a:t>3</a:t>
                      </a:r>
                      <a:endParaRPr lang="en-US" dirty="0"/>
                    </a:p>
                  </a:txBody>
                  <a:tcPr/>
                </a:tc>
                <a:tc>
                  <a:txBody>
                    <a:bodyPr/>
                    <a:lstStyle/>
                    <a:p>
                      <a:pPr algn="ctr"/>
                      <a:r>
                        <a:rPr lang="en-US" dirty="0" smtClean="0"/>
                        <a:t>4</a:t>
                      </a:r>
                      <a:endParaRPr lang="en-US" dirty="0"/>
                    </a:p>
                  </a:txBody>
                  <a:tcPr/>
                </a:tc>
                <a:tc>
                  <a:txBody>
                    <a:bodyPr/>
                    <a:lstStyle/>
                    <a:p>
                      <a:pPr algn="ctr"/>
                      <a:r>
                        <a:rPr lang="en-US" dirty="0" smtClean="0"/>
                        <a:t>5</a:t>
                      </a:r>
                      <a:endParaRPr lang="en-US" dirty="0"/>
                    </a:p>
                  </a:txBody>
                  <a:tcPr/>
                </a:tc>
                <a:tc>
                  <a:txBody>
                    <a:bodyPr/>
                    <a:lstStyle/>
                    <a:p>
                      <a:pPr algn="ctr"/>
                      <a:r>
                        <a:rPr lang="en-US" dirty="0" smtClean="0"/>
                        <a:t>6</a:t>
                      </a:r>
                      <a:endParaRPr lang="en-US" dirty="0"/>
                    </a:p>
                  </a:txBody>
                  <a:tcPr/>
                </a:tc>
              </a:tr>
              <a:tr h="535297">
                <a:tc>
                  <a: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Tree>
    <p:extLst>
      <p:ext uri="{BB962C8B-B14F-4D97-AF65-F5344CB8AC3E}">
        <p14:creationId xmlns:p14="http://schemas.microsoft.com/office/powerpoint/2010/main" val="16983951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808594851"/>
              </p:ext>
            </p:extLst>
          </p:nvPr>
        </p:nvGraphicFramePr>
        <p:xfrm>
          <a:off x="655094" y="2074787"/>
          <a:ext cx="8789157" cy="2260600"/>
        </p:xfrm>
        <a:graphic>
          <a:graphicData uri="http://schemas.openxmlformats.org/drawingml/2006/table">
            <a:tbl>
              <a:tblPr firstRow="1" bandRow="1">
                <a:tableStyleId>{5C22544A-7EE6-4342-B048-85BDC9FD1C3A}</a:tableStyleId>
              </a:tblPr>
              <a:tblGrid>
                <a:gridCol w="477670"/>
                <a:gridCol w="1245912"/>
                <a:gridCol w="870273"/>
                <a:gridCol w="2351265"/>
                <a:gridCol w="1282508"/>
                <a:gridCol w="1328313"/>
                <a:gridCol w="1233216"/>
              </a:tblGrid>
              <a:tr h="0">
                <a:tc>
                  <a:txBody>
                    <a:bodyPr/>
                    <a:lstStyle/>
                    <a:p>
                      <a:pPr algn="ctr"/>
                      <a:r>
                        <a:rPr lang="en-US" dirty="0" smtClean="0"/>
                        <a:t>NO</a:t>
                      </a:r>
                      <a:endParaRPr lang="en-US" dirty="0"/>
                    </a:p>
                  </a:txBody>
                  <a:tcPr/>
                </a:tc>
                <a:tc>
                  <a:txBody>
                    <a:bodyPr/>
                    <a:lstStyle/>
                    <a:p>
                      <a:pPr algn="ctr"/>
                      <a:r>
                        <a:rPr lang="en-US" dirty="0" smtClean="0"/>
                        <a:t>NOMOR ITEM ARSIP</a:t>
                      </a:r>
                      <a:endParaRPr lang="en-US" dirty="0"/>
                    </a:p>
                  </a:txBody>
                  <a:tcPr/>
                </a:tc>
                <a:tc>
                  <a:txBody>
                    <a:bodyPr/>
                    <a:lstStyle/>
                    <a:p>
                      <a:pPr algn="ctr"/>
                      <a:r>
                        <a:rPr lang="en-US" dirty="0" smtClean="0"/>
                        <a:t>KODE KLAS</a:t>
                      </a:r>
                      <a:endParaRPr lang="en-US" dirty="0"/>
                    </a:p>
                  </a:txBody>
                  <a:tcPr/>
                </a:tc>
                <a:tc>
                  <a:txBody>
                    <a:bodyPr/>
                    <a:lstStyle/>
                    <a:p>
                      <a:pPr algn="ctr"/>
                      <a:r>
                        <a:rPr lang="en-US" dirty="0" smtClean="0"/>
                        <a:t>URAIAN</a:t>
                      </a:r>
                    </a:p>
                    <a:p>
                      <a:pPr algn="ctr"/>
                      <a:r>
                        <a:rPr lang="en-US" dirty="0" smtClean="0"/>
                        <a:t> INFORMASI</a:t>
                      </a:r>
                      <a:endParaRPr lang="en-US" dirty="0"/>
                    </a:p>
                  </a:txBody>
                  <a:tcPr/>
                </a:tc>
                <a:tc>
                  <a:txBody>
                    <a:bodyPr/>
                    <a:lstStyle/>
                    <a:p>
                      <a:pPr algn="ctr"/>
                      <a:r>
                        <a:rPr lang="en-US" dirty="0" smtClean="0"/>
                        <a:t>TANGGAL</a:t>
                      </a:r>
                      <a:endParaRPr lang="en-US" dirty="0"/>
                    </a:p>
                  </a:txBody>
                  <a:tcPr/>
                </a:tc>
                <a:tc>
                  <a:txBody>
                    <a:bodyPr/>
                    <a:lstStyle/>
                    <a:p>
                      <a:pPr algn="ctr"/>
                      <a:r>
                        <a:rPr lang="en-US" dirty="0" smtClean="0"/>
                        <a:t>JUMLAH</a:t>
                      </a:r>
                      <a:endParaRPr lang="en-US" dirty="0"/>
                    </a:p>
                  </a:txBody>
                  <a:tcPr/>
                </a:tc>
                <a:tc>
                  <a:txBody>
                    <a:bodyPr/>
                    <a:lstStyle/>
                    <a:p>
                      <a:pPr algn="ctr"/>
                      <a:r>
                        <a:rPr lang="en-US" dirty="0" smtClean="0"/>
                        <a:t>KET</a:t>
                      </a:r>
                      <a:endParaRPr lang="en-US" dirty="0"/>
                    </a:p>
                  </a:txBody>
                  <a:tcPr/>
                </a:tc>
              </a:tr>
              <a:tr h="370840">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0">
                <a:tc>
                  <a:txBody>
                    <a:bodyPr/>
                    <a:lstStyle/>
                    <a:p>
                      <a:endParaRPr lang="en-US" dirty="0" smtClean="0"/>
                    </a:p>
                    <a:p>
                      <a:endParaRPr lang="en-US" dirty="0" smtClean="0"/>
                    </a:p>
                    <a:p>
                      <a:endParaRPr lang="en-US" dirty="0" smtClean="0"/>
                    </a:p>
                    <a:p>
                      <a:endParaRPr lang="en-US" dirty="0" smtClean="0"/>
                    </a:p>
                    <a:p>
                      <a:endParaRPr lang="en-US" dirty="0"/>
                    </a:p>
                  </a:txBody>
                  <a:tcPr/>
                </a:tc>
                <a:tc>
                  <a:txBody>
                    <a:bodyPr/>
                    <a:lstStyle/>
                    <a:p>
                      <a:endParaRPr lang="en-US" dirty="0" smtClean="0"/>
                    </a:p>
                    <a:p>
                      <a:endParaRPr lang="en-US" dirty="0" smtClean="0"/>
                    </a:p>
                    <a:p>
                      <a:endParaRPr lang="en-US" dirty="0" smtClean="0"/>
                    </a:p>
                    <a:p>
                      <a:endParaRPr lang="en-US" dirty="0" smtClean="0"/>
                    </a:p>
                    <a:p>
                      <a:endParaRPr lang="en-US" dirty="0" smtClean="0"/>
                    </a:p>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
        <p:nvSpPr>
          <p:cNvPr id="7" name="Rectangle 1"/>
          <p:cNvSpPr>
            <a:spLocks noChangeArrowheads="1"/>
          </p:cNvSpPr>
          <p:nvPr/>
        </p:nvSpPr>
        <p:spPr bwMode="auto">
          <a:xfrm>
            <a:off x="1096916" y="242404"/>
            <a:ext cx="7746833"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31800" algn="ctr" defTabSz="914400" rtl="0" eaLnBrk="1" fontAlgn="base" latinLnBrk="0" hangingPunct="1">
              <a:lnSpc>
                <a:spcPct val="100000"/>
              </a:lnSpc>
              <a:spcBef>
                <a:spcPct val="0"/>
              </a:spcBef>
              <a:spcAft>
                <a:spcPct val="0"/>
              </a:spcAft>
              <a:buClrTx/>
              <a:buSzTx/>
              <a:buFontTx/>
              <a:buNone/>
              <a:tabLst>
                <a:tab pos="2311400" algn="l"/>
              </a:tabLst>
            </a:pP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DAFTAR ISI BERKAS </a:t>
            </a:r>
          </a:p>
          <a:p>
            <a:pPr marL="0" marR="0" lvl="0" indent="431800" algn="ctr" defTabSz="914400" rtl="0" eaLnBrk="1" fontAlgn="base" latinLnBrk="0" hangingPunct="1">
              <a:lnSpc>
                <a:spcPct val="100000"/>
              </a:lnSpc>
              <a:spcBef>
                <a:spcPct val="0"/>
              </a:spcBef>
              <a:spcAft>
                <a:spcPct val="0"/>
              </a:spcAft>
              <a:buClrTx/>
              <a:buSzTx/>
              <a:buFontTx/>
              <a:buNone/>
              <a:tabLst>
                <a:tab pos="2311400" algn="l"/>
              </a:tabLst>
            </a:pP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DINAS/BADAN………………………………</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p>
            <a:pPr marL="0" marR="0" lvl="0" indent="431800" algn="l" defTabSz="914400" rtl="0" eaLnBrk="0" fontAlgn="base" latinLnBrk="0" hangingPunct="0">
              <a:lnSpc>
                <a:spcPct val="100000"/>
              </a:lnSpc>
              <a:spcBef>
                <a:spcPct val="0"/>
              </a:spcBef>
              <a:spcAft>
                <a:spcPct val="0"/>
              </a:spcAft>
              <a:buClrTx/>
              <a:buSzTx/>
              <a:buFontTx/>
              <a:buNone/>
              <a:tabLst>
                <a:tab pos="2311400" algn="l"/>
              </a:tabLst>
            </a:pPr>
            <a:endPar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endParaRPr>
          </a:p>
          <a:p>
            <a:pPr marL="0" marR="0" lvl="0" indent="431800" algn="l" defTabSz="914400" rtl="0" eaLnBrk="0" fontAlgn="base" latinLnBrk="0" hangingPunct="0">
              <a:lnSpc>
                <a:spcPct val="100000"/>
              </a:lnSpc>
              <a:spcBef>
                <a:spcPct val="0"/>
              </a:spcBef>
              <a:spcAft>
                <a:spcPct val="0"/>
              </a:spcAft>
              <a:buClrTx/>
              <a:buSzTx/>
              <a:buFontTx/>
              <a:buNone/>
              <a:tabLst>
                <a:tab pos="2311400" algn="l"/>
              </a:tabLst>
            </a:pP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Unit </a:t>
            </a:r>
            <a:r>
              <a:rPr kumimoji="0" lang="en-US" sz="18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Pengolah</a:t>
            </a: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  </a:t>
            </a:r>
            <a:r>
              <a:rPr kumimoji="0" lang="en-US" sz="18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Bidang</a:t>
            </a: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a:t>
            </a:r>
            <a:r>
              <a:rPr kumimoji="0" lang="en-US" sz="18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Bagian</a:t>
            </a: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p>
            <a:pPr marL="0" marR="0" lvl="0" indent="431800" algn="l" defTabSz="914400" rtl="0" eaLnBrk="0" fontAlgn="base" latinLnBrk="0" hangingPunct="0">
              <a:lnSpc>
                <a:spcPct val="100000"/>
              </a:lnSpc>
              <a:spcBef>
                <a:spcPct val="0"/>
              </a:spcBef>
              <a:spcAft>
                <a:spcPct val="0"/>
              </a:spcAft>
              <a:buClrTx/>
              <a:buSzTx/>
              <a:buFontTx/>
              <a:buNone/>
              <a:tabLst>
                <a:tab pos="2311400" algn="l"/>
              </a:tabLst>
            </a:pPr>
            <a:endParaRPr kumimoji="0" lang="en-US" sz="2800" b="1"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727929211"/>
              </p:ext>
            </p:extLst>
          </p:nvPr>
        </p:nvGraphicFramePr>
        <p:xfrm>
          <a:off x="933140" y="4667050"/>
          <a:ext cx="8687110" cy="1526995"/>
        </p:xfrm>
        <a:graphic>
          <a:graphicData uri="http://schemas.openxmlformats.org/drawingml/2006/table">
            <a:tbl>
              <a:tblPr firstRow="1" firstCol="1" lastRow="1" lastCol="1" bandRow="1" bandCol="1">
                <a:tableStyleId>{5C22544A-7EE6-4342-B048-85BDC9FD1C3A}</a:tableStyleId>
              </a:tblPr>
              <a:tblGrid>
                <a:gridCol w="4632861"/>
                <a:gridCol w="4054249"/>
              </a:tblGrid>
              <a:tr h="229460">
                <a:tc>
                  <a:txBody>
                    <a:bodyPr/>
                    <a:lstStyle/>
                    <a:p>
                      <a:pPr marL="115570" marR="592455" algn="ctr">
                        <a:lnSpc>
                          <a:spcPts val="1395"/>
                        </a:lnSpc>
                        <a:spcBef>
                          <a:spcPts val="0"/>
                        </a:spcBef>
                        <a:spcAft>
                          <a:spcPts val="0"/>
                        </a:spcAft>
                      </a:pPr>
                      <a:r>
                        <a:rPr lang="id-ID" sz="1800" dirty="0">
                          <a:solidFill>
                            <a:schemeClr val="tx1"/>
                          </a:solidFill>
                          <a:effectLst/>
                        </a:rPr>
                        <a:t>Yang</a:t>
                      </a:r>
                      <a:r>
                        <a:rPr lang="id-ID" sz="1800" spc="45" dirty="0">
                          <a:solidFill>
                            <a:schemeClr val="tx1"/>
                          </a:solidFill>
                          <a:effectLst/>
                        </a:rPr>
                        <a:t> </a:t>
                      </a:r>
                      <a:r>
                        <a:rPr lang="id-ID" sz="1800" dirty="0">
                          <a:solidFill>
                            <a:schemeClr val="tx1"/>
                          </a:solidFill>
                          <a:effectLst/>
                        </a:rPr>
                        <a:t>memindahkan</a:t>
                      </a:r>
                      <a:endParaRPr lang="en-US" sz="1600" dirty="0">
                        <a:solidFill>
                          <a:schemeClr val="tx1"/>
                        </a:solidFill>
                        <a:effectLst/>
                        <a:latin typeface="Cambria"/>
                        <a:ea typeface="Cambria"/>
                        <a:cs typeface="Cambria"/>
                      </a:endParaRPr>
                    </a:p>
                  </a:txBody>
                  <a:tcPr marL="0" marR="0" marT="0" marB="0">
                    <a:solidFill>
                      <a:schemeClr val="bg1"/>
                    </a:solidFill>
                  </a:tcPr>
                </a:tc>
                <a:tc>
                  <a:txBody>
                    <a:bodyPr/>
                    <a:lstStyle/>
                    <a:p>
                      <a:pPr marL="0" marR="153670" algn="ctr">
                        <a:lnSpc>
                          <a:spcPts val="1395"/>
                        </a:lnSpc>
                        <a:spcBef>
                          <a:spcPts val="0"/>
                        </a:spcBef>
                        <a:spcAft>
                          <a:spcPts val="0"/>
                        </a:spcAft>
                      </a:pPr>
                      <a:r>
                        <a:rPr lang="id-ID" sz="1800">
                          <a:solidFill>
                            <a:schemeClr val="tx1"/>
                          </a:solidFill>
                          <a:effectLst/>
                        </a:rPr>
                        <a:t>Yang</a:t>
                      </a:r>
                      <a:r>
                        <a:rPr lang="id-ID" sz="1800" spc="-30">
                          <a:solidFill>
                            <a:schemeClr val="tx1"/>
                          </a:solidFill>
                          <a:effectLst/>
                        </a:rPr>
                        <a:t> </a:t>
                      </a:r>
                      <a:r>
                        <a:rPr lang="id-ID" sz="1800">
                          <a:solidFill>
                            <a:schemeClr val="tx1"/>
                          </a:solidFill>
                          <a:effectLst/>
                        </a:rPr>
                        <a:t>menerima</a:t>
                      </a:r>
                      <a:endParaRPr lang="en-US" sz="1600">
                        <a:solidFill>
                          <a:schemeClr val="tx1"/>
                        </a:solidFill>
                        <a:effectLst/>
                        <a:latin typeface="Cambria"/>
                        <a:ea typeface="Cambria"/>
                        <a:cs typeface="Cambria"/>
                      </a:endParaRPr>
                    </a:p>
                  </a:txBody>
                  <a:tcPr marL="0" marR="0" marT="0" marB="0">
                    <a:solidFill>
                      <a:schemeClr val="bg1"/>
                    </a:solidFill>
                  </a:tcPr>
                </a:tc>
              </a:tr>
              <a:tr h="486640">
                <a:tc>
                  <a:txBody>
                    <a:bodyPr/>
                    <a:lstStyle/>
                    <a:p>
                      <a:pPr marL="115570" marR="589280" algn="ctr">
                        <a:spcBef>
                          <a:spcPts val="75"/>
                        </a:spcBef>
                        <a:spcAft>
                          <a:spcPts val="0"/>
                        </a:spcAft>
                      </a:pPr>
                      <a:r>
                        <a:rPr lang="en-US" sz="1800" dirty="0" err="1" smtClean="0">
                          <a:solidFill>
                            <a:schemeClr val="tx1"/>
                          </a:solidFill>
                          <a:effectLst/>
                          <a:latin typeface="+mn-lt"/>
                          <a:ea typeface="+mn-ea"/>
                          <a:cs typeface="+mn-cs"/>
                        </a:rPr>
                        <a:t>Kepala</a:t>
                      </a:r>
                      <a:r>
                        <a:rPr lang="en-US" sz="1800" baseline="0" dirty="0" smtClean="0">
                          <a:solidFill>
                            <a:schemeClr val="tx1"/>
                          </a:solidFill>
                          <a:effectLst/>
                          <a:latin typeface="+mn-lt"/>
                          <a:ea typeface="+mn-ea"/>
                          <a:cs typeface="+mn-cs"/>
                        </a:rPr>
                        <a:t> </a:t>
                      </a:r>
                      <a:r>
                        <a:rPr lang="en-US" sz="1800" baseline="0" dirty="0" err="1" smtClean="0">
                          <a:solidFill>
                            <a:schemeClr val="tx1"/>
                          </a:solidFill>
                          <a:effectLst/>
                          <a:latin typeface="+mn-lt"/>
                          <a:ea typeface="+mn-ea"/>
                          <a:cs typeface="+mn-cs"/>
                        </a:rPr>
                        <a:t>Bidang</a:t>
                      </a:r>
                      <a:r>
                        <a:rPr lang="en-US" sz="1800" baseline="0" dirty="0" smtClean="0">
                          <a:solidFill>
                            <a:schemeClr val="tx1"/>
                          </a:solidFill>
                          <a:effectLst/>
                          <a:latin typeface="+mn-lt"/>
                          <a:ea typeface="+mn-ea"/>
                          <a:cs typeface="+mn-cs"/>
                        </a:rPr>
                        <a:t>……</a:t>
                      </a:r>
                      <a:endParaRPr lang="en-US" sz="1600" dirty="0">
                        <a:solidFill>
                          <a:schemeClr val="tx1"/>
                        </a:solidFill>
                        <a:effectLst/>
                        <a:latin typeface="Cambria"/>
                        <a:ea typeface="Cambria"/>
                        <a:cs typeface="Cambria"/>
                      </a:endParaRPr>
                    </a:p>
                  </a:txBody>
                  <a:tcPr marL="0" marR="0" marT="0" marB="0">
                    <a:solidFill>
                      <a:schemeClr val="bg1"/>
                    </a:solidFill>
                  </a:tcPr>
                </a:tc>
                <a:tc>
                  <a:txBody>
                    <a:bodyPr/>
                    <a:lstStyle/>
                    <a:p>
                      <a:pPr marL="0" marR="125095" algn="ctr">
                        <a:spcBef>
                          <a:spcPts val="75"/>
                        </a:spcBef>
                        <a:spcAft>
                          <a:spcPts val="0"/>
                        </a:spcAft>
                      </a:pPr>
                      <a:r>
                        <a:rPr lang="en-US" sz="1800" dirty="0" err="1" smtClean="0">
                          <a:solidFill>
                            <a:schemeClr val="tx1"/>
                          </a:solidFill>
                          <a:effectLst/>
                        </a:rPr>
                        <a:t>Sekretaris</a:t>
                      </a:r>
                      <a:endParaRPr lang="en-US" sz="1600" dirty="0">
                        <a:solidFill>
                          <a:schemeClr val="tx1"/>
                        </a:solidFill>
                        <a:effectLst/>
                        <a:latin typeface="Cambria"/>
                        <a:ea typeface="Cambria"/>
                        <a:cs typeface="Cambria"/>
                      </a:endParaRPr>
                    </a:p>
                  </a:txBody>
                  <a:tcPr marL="0" marR="0" marT="0" marB="0">
                    <a:solidFill>
                      <a:schemeClr val="bg1"/>
                    </a:solidFill>
                  </a:tcPr>
                </a:tc>
              </a:tr>
              <a:tr h="770000">
                <a:tc>
                  <a:txBody>
                    <a:bodyPr/>
                    <a:lstStyle/>
                    <a:p>
                      <a:pPr marL="0" marR="0" algn="ctr">
                        <a:spcBef>
                          <a:spcPts val="15"/>
                        </a:spcBef>
                        <a:spcAft>
                          <a:spcPts val="0"/>
                        </a:spcAft>
                      </a:pPr>
                      <a:r>
                        <a:rPr lang="id-ID" sz="2000" dirty="0">
                          <a:solidFill>
                            <a:schemeClr val="tx1"/>
                          </a:solidFill>
                          <a:effectLst/>
                        </a:rPr>
                        <a:t> </a:t>
                      </a:r>
                      <a:endParaRPr lang="en-US" sz="1600" dirty="0">
                        <a:solidFill>
                          <a:schemeClr val="tx1"/>
                        </a:solidFill>
                        <a:effectLst/>
                      </a:endParaRPr>
                    </a:p>
                    <a:p>
                      <a:pPr marL="115570" marR="592455" algn="ctr">
                        <a:lnSpc>
                          <a:spcPts val="1320"/>
                        </a:lnSpc>
                        <a:spcBef>
                          <a:spcPts val="0"/>
                        </a:spcBef>
                        <a:spcAft>
                          <a:spcPts val="0"/>
                        </a:spcAft>
                      </a:pPr>
                      <a:r>
                        <a:rPr lang="en-US" sz="1800" dirty="0" err="1" smtClean="0">
                          <a:solidFill>
                            <a:schemeClr val="tx1"/>
                          </a:solidFill>
                          <a:effectLst/>
                        </a:rPr>
                        <a:t>Nama</a:t>
                      </a:r>
                      <a:r>
                        <a:rPr lang="en-US" sz="1800" dirty="0" smtClean="0">
                          <a:solidFill>
                            <a:schemeClr val="tx1"/>
                          </a:solidFill>
                          <a:effectLst/>
                        </a:rPr>
                        <a:t>………………</a:t>
                      </a:r>
                    </a:p>
                    <a:p>
                      <a:pPr marL="115570" marR="592455" algn="ctr">
                        <a:lnSpc>
                          <a:spcPts val="1320"/>
                        </a:lnSpc>
                        <a:spcBef>
                          <a:spcPts val="0"/>
                        </a:spcBef>
                        <a:spcAft>
                          <a:spcPts val="0"/>
                        </a:spcAft>
                      </a:pPr>
                      <a:endParaRPr lang="en-US" sz="1800" dirty="0" smtClean="0">
                        <a:solidFill>
                          <a:schemeClr val="tx1"/>
                        </a:solidFill>
                        <a:effectLst/>
                      </a:endParaRPr>
                    </a:p>
                    <a:p>
                      <a:pPr marL="115570" marR="592455" algn="ctr">
                        <a:lnSpc>
                          <a:spcPts val="1320"/>
                        </a:lnSpc>
                        <a:spcBef>
                          <a:spcPts val="0"/>
                        </a:spcBef>
                        <a:spcAft>
                          <a:spcPts val="0"/>
                        </a:spcAft>
                      </a:pPr>
                      <a:r>
                        <a:rPr lang="en-US" sz="1800" dirty="0" smtClean="0">
                          <a:solidFill>
                            <a:schemeClr val="tx1"/>
                          </a:solidFill>
                          <a:effectLst/>
                        </a:rPr>
                        <a:t>NIP.</a:t>
                      </a:r>
                      <a:r>
                        <a:rPr lang="en-US" sz="1800" baseline="0" dirty="0" smtClean="0">
                          <a:solidFill>
                            <a:schemeClr val="tx1"/>
                          </a:solidFill>
                          <a:effectLst/>
                        </a:rPr>
                        <a:t> </a:t>
                      </a:r>
                      <a:r>
                        <a:rPr lang="id-ID" sz="1800" dirty="0" smtClean="0">
                          <a:solidFill>
                            <a:schemeClr val="tx1"/>
                          </a:solidFill>
                          <a:effectLst/>
                        </a:rPr>
                        <a:t>.....................</a:t>
                      </a:r>
                      <a:endParaRPr lang="en-US" sz="1600" dirty="0">
                        <a:solidFill>
                          <a:schemeClr val="tx1"/>
                        </a:solidFill>
                        <a:effectLst/>
                        <a:latin typeface="Cambria"/>
                        <a:ea typeface="Cambria"/>
                        <a:cs typeface="Cambria"/>
                      </a:endParaRPr>
                    </a:p>
                  </a:txBody>
                  <a:tcPr marL="0" marR="0" marT="0" marB="0">
                    <a:solidFill>
                      <a:schemeClr val="bg1"/>
                    </a:solidFill>
                  </a:tcPr>
                </a:tc>
                <a:tc>
                  <a:txBody>
                    <a:bodyPr/>
                    <a:lstStyle/>
                    <a:p>
                      <a:pPr marL="0" marR="0" algn="ctr">
                        <a:spcBef>
                          <a:spcPts val="15"/>
                        </a:spcBef>
                        <a:spcAft>
                          <a:spcPts val="0"/>
                        </a:spcAft>
                      </a:pPr>
                      <a:r>
                        <a:rPr lang="id-ID" sz="2000" dirty="0">
                          <a:solidFill>
                            <a:schemeClr val="tx1"/>
                          </a:solidFill>
                          <a:effectLst/>
                        </a:rPr>
                        <a:t> </a:t>
                      </a:r>
                      <a:endParaRPr lang="en-US" sz="1600" dirty="0">
                        <a:solidFill>
                          <a:schemeClr val="tx1"/>
                        </a:solidFill>
                        <a:effectLst/>
                      </a:endParaRPr>
                    </a:p>
                    <a:p>
                      <a:pPr marL="0" marR="149225" algn="l">
                        <a:lnSpc>
                          <a:spcPts val="1320"/>
                        </a:lnSpc>
                        <a:spcBef>
                          <a:spcPts val="0"/>
                        </a:spcBef>
                        <a:spcAft>
                          <a:spcPts val="0"/>
                        </a:spcAft>
                      </a:pPr>
                      <a:r>
                        <a:rPr lang="en-US" sz="1800" dirty="0" err="1" smtClean="0">
                          <a:solidFill>
                            <a:schemeClr val="tx1"/>
                          </a:solidFill>
                          <a:effectLst/>
                        </a:rPr>
                        <a:t>Nma</a:t>
                      </a:r>
                      <a:r>
                        <a:rPr lang="id-ID" sz="1800" dirty="0" smtClean="0">
                          <a:solidFill>
                            <a:schemeClr val="tx1"/>
                          </a:solidFill>
                          <a:effectLst/>
                        </a:rPr>
                        <a:t>.......................</a:t>
                      </a:r>
                      <a:endParaRPr lang="en-US" sz="1800" dirty="0" smtClean="0">
                        <a:solidFill>
                          <a:schemeClr val="tx1"/>
                        </a:solidFill>
                        <a:effectLst/>
                      </a:endParaRPr>
                    </a:p>
                    <a:p>
                      <a:pPr marL="0" marR="149225" algn="l">
                        <a:lnSpc>
                          <a:spcPts val="1320"/>
                        </a:lnSpc>
                        <a:spcBef>
                          <a:spcPts val="0"/>
                        </a:spcBef>
                        <a:spcAft>
                          <a:spcPts val="0"/>
                        </a:spcAft>
                      </a:pPr>
                      <a:endParaRPr lang="en-US" sz="1800" dirty="0" smtClean="0">
                        <a:solidFill>
                          <a:schemeClr val="tx1"/>
                        </a:solidFill>
                        <a:effectLst/>
                      </a:endParaRPr>
                    </a:p>
                    <a:p>
                      <a:pPr marL="0" marR="149225" algn="l">
                        <a:lnSpc>
                          <a:spcPts val="1320"/>
                        </a:lnSpc>
                        <a:spcBef>
                          <a:spcPts val="0"/>
                        </a:spcBef>
                        <a:spcAft>
                          <a:spcPts val="0"/>
                        </a:spcAft>
                      </a:pPr>
                      <a:r>
                        <a:rPr lang="en-US" sz="1800" dirty="0" smtClean="0">
                          <a:solidFill>
                            <a:schemeClr val="tx1"/>
                          </a:solidFill>
                          <a:effectLst/>
                        </a:rPr>
                        <a:t>NIP</a:t>
                      </a:r>
                      <a:r>
                        <a:rPr lang="id-ID" sz="1800" dirty="0" smtClean="0">
                          <a:solidFill>
                            <a:schemeClr val="tx1"/>
                          </a:solidFill>
                          <a:effectLst/>
                        </a:rPr>
                        <a:t>.</a:t>
                      </a:r>
                      <a:endParaRPr lang="en-US" sz="1600" dirty="0">
                        <a:solidFill>
                          <a:schemeClr val="tx1"/>
                        </a:solidFill>
                        <a:effectLst/>
                        <a:latin typeface="Cambria"/>
                        <a:ea typeface="Cambria"/>
                        <a:cs typeface="Cambria"/>
                      </a:endParaRPr>
                    </a:p>
                  </a:txBody>
                  <a:tcPr marL="0" marR="0" marT="0" marB="0">
                    <a:solidFill>
                      <a:schemeClr val="bg1"/>
                    </a:solidFill>
                  </a:tcPr>
                </a:tc>
              </a:tr>
            </a:tbl>
          </a:graphicData>
        </a:graphic>
      </p:graphicFrame>
    </p:spTree>
    <p:extLst>
      <p:ext uri="{BB962C8B-B14F-4D97-AF65-F5344CB8AC3E}">
        <p14:creationId xmlns:p14="http://schemas.microsoft.com/office/powerpoint/2010/main" val="413407629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pic>
        <p:nvPicPr>
          <p:cNvPr id="524" name="Google Shape;524;p27"/>
          <p:cNvPicPr preferRelativeResize="0"/>
          <p:nvPr/>
        </p:nvPicPr>
        <p:blipFill rotWithShape="1">
          <a:blip r:embed="rId3">
            <a:alphaModFix/>
          </a:blip>
          <a:srcRect/>
          <a:stretch/>
        </p:blipFill>
        <p:spPr>
          <a:xfrm>
            <a:off x="3365683" y="0"/>
            <a:ext cx="5607023" cy="7315200"/>
          </a:xfrm>
          <a:prstGeom prst="rect">
            <a:avLst/>
          </a:prstGeom>
          <a:noFill/>
          <a:ln>
            <a:noFill/>
          </a:ln>
        </p:spPr>
      </p:pic>
      <p:sp>
        <p:nvSpPr>
          <p:cNvPr id="2" name="Rectangle 1"/>
          <p:cNvSpPr/>
          <p:nvPr/>
        </p:nvSpPr>
        <p:spPr>
          <a:xfrm rot="20024790">
            <a:off x="348342" y="856765"/>
            <a:ext cx="4876800" cy="1815882"/>
          </a:xfrm>
          <a:prstGeom prst="rect">
            <a:avLst/>
          </a:prstGeom>
        </p:spPr>
        <p:txBody>
          <a:bodyPr>
            <a:spAutoFit/>
          </a:bodyPr>
          <a:lstStyle/>
          <a:p>
            <a:pPr lvl="0">
              <a:buClr>
                <a:schemeClr val="dk1"/>
              </a:buClr>
              <a:buSzPct val="99619"/>
            </a:pPr>
            <a:r>
              <a:rPr lang="en-US" sz="2800" b="1" dirty="0" err="1">
                <a:solidFill>
                  <a:schemeClr val="dk1"/>
                </a:solidFill>
                <a:latin typeface="Calibri"/>
                <a:ea typeface="Calibri"/>
                <a:cs typeface="Calibri"/>
                <a:sym typeface="Calibri"/>
              </a:rPr>
              <a:t>Pemindahan</a:t>
            </a:r>
            <a:r>
              <a:rPr lang="en-US" sz="2800" b="1" dirty="0">
                <a:solidFill>
                  <a:schemeClr val="dk1"/>
                </a:solidFill>
                <a:latin typeface="Calibri"/>
                <a:ea typeface="Calibri"/>
                <a:cs typeface="Calibri"/>
                <a:sym typeface="Calibri"/>
              </a:rPr>
              <a:t> </a:t>
            </a:r>
            <a:r>
              <a:rPr lang="en-US" sz="2800" b="1" dirty="0" err="1">
                <a:solidFill>
                  <a:schemeClr val="dk1"/>
                </a:solidFill>
                <a:latin typeface="Calibri"/>
                <a:ea typeface="Calibri"/>
                <a:cs typeface="Calibri"/>
                <a:sym typeface="Calibri"/>
              </a:rPr>
              <a:t>dari</a:t>
            </a:r>
            <a:r>
              <a:rPr lang="en-US" sz="2800" b="1" dirty="0">
                <a:solidFill>
                  <a:schemeClr val="dk1"/>
                </a:solidFill>
                <a:latin typeface="Calibri"/>
                <a:ea typeface="Calibri"/>
                <a:cs typeface="Calibri"/>
                <a:sym typeface="Calibri"/>
              </a:rPr>
              <a:t> unit </a:t>
            </a:r>
            <a:r>
              <a:rPr lang="en-US" sz="2800" b="1" dirty="0" err="1">
                <a:solidFill>
                  <a:schemeClr val="dk1"/>
                </a:solidFill>
                <a:latin typeface="Calibri"/>
                <a:ea typeface="Calibri"/>
                <a:cs typeface="Calibri"/>
                <a:sym typeface="Calibri"/>
              </a:rPr>
              <a:t>pengolah</a:t>
            </a:r>
            <a:r>
              <a:rPr lang="en-US" sz="2800" b="1" dirty="0">
                <a:solidFill>
                  <a:schemeClr val="dk1"/>
                </a:solidFill>
                <a:latin typeface="Calibri"/>
                <a:ea typeface="Calibri"/>
                <a:cs typeface="Calibri"/>
                <a:sym typeface="Calibri"/>
              </a:rPr>
              <a:t> </a:t>
            </a:r>
            <a:r>
              <a:rPr lang="en-US" sz="2800" b="1" dirty="0" err="1">
                <a:solidFill>
                  <a:schemeClr val="dk1"/>
                </a:solidFill>
                <a:latin typeface="Calibri"/>
                <a:ea typeface="Calibri"/>
                <a:cs typeface="Calibri"/>
                <a:sym typeface="Calibri"/>
              </a:rPr>
              <a:t>ke</a:t>
            </a:r>
            <a:r>
              <a:rPr lang="en-US" sz="2800" b="1" dirty="0">
                <a:solidFill>
                  <a:schemeClr val="dk1"/>
                </a:solidFill>
                <a:latin typeface="Calibri"/>
                <a:ea typeface="Calibri"/>
                <a:cs typeface="Calibri"/>
                <a:sym typeface="Calibri"/>
              </a:rPr>
              <a:t> unit </a:t>
            </a:r>
            <a:r>
              <a:rPr lang="en-US" sz="2800" b="1" dirty="0" err="1">
                <a:solidFill>
                  <a:schemeClr val="dk1"/>
                </a:solidFill>
                <a:latin typeface="Calibri"/>
                <a:ea typeface="Calibri"/>
                <a:cs typeface="Calibri"/>
                <a:sym typeface="Calibri"/>
              </a:rPr>
              <a:t>kearsipan</a:t>
            </a:r>
            <a:r>
              <a:rPr lang="en-US" sz="2800" b="1" dirty="0">
                <a:solidFill>
                  <a:schemeClr val="dk1"/>
                </a:solidFill>
                <a:latin typeface="Calibri"/>
                <a:ea typeface="Calibri"/>
                <a:cs typeface="Calibri"/>
                <a:sym typeface="Calibri"/>
              </a:rPr>
              <a:t> </a:t>
            </a:r>
            <a:r>
              <a:rPr lang="en-US" sz="2800" b="1" dirty="0" err="1">
                <a:solidFill>
                  <a:srgbClr val="FF0000"/>
                </a:solidFill>
                <a:latin typeface="Calibri"/>
                <a:ea typeface="Calibri"/>
                <a:cs typeface="Calibri"/>
                <a:sym typeface="Calibri"/>
              </a:rPr>
              <a:t>menjadi</a:t>
            </a:r>
            <a:r>
              <a:rPr lang="en-US" sz="2800" b="1" dirty="0">
                <a:solidFill>
                  <a:srgbClr val="FF0000"/>
                </a:solidFill>
                <a:latin typeface="Calibri"/>
                <a:ea typeface="Calibri"/>
                <a:cs typeface="Calibri"/>
                <a:sym typeface="Calibri"/>
              </a:rPr>
              <a:t> </a:t>
            </a:r>
            <a:r>
              <a:rPr lang="en-US" sz="2800" b="1" dirty="0" err="1">
                <a:solidFill>
                  <a:srgbClr val="FF0000"/>
                </a:solidFill>
                <a:latin typeface="Calibri"/>
                <a:ea typeface="Calibri"/>
                <a:cs typeface="Calibri"/>
                <a:sym typeface="Calibri"/>
              </a:rPr>
              <a:t>tanggungjawab</a:t>
            </a:r>
            <a:r>
              <a:rPr lang="en-US" sz="2800" b="1" dirty="0">
                <a:solidFill>
                  <a:srgbClr val="FF0000"/>
                </a:solidFill>
                <a:latin typeface="Calibri"/>
                <a:ea typeface="Calibri"/>
                <a:cs typeface="Calibri"/>
                <a:sym typeface="Calibri"/>
              </a:rPr>
              <a:t> </a:t>
            </a:r>
            <a:r>
              <a:rPr lang="en-US" sz="2800" b="1" dirty="0" err="1">
                <a:solidFill>
                  <a:srgbClr val="FF0000"/>
                </a:solidFill>
                <a:latin typeface="Calibri"/>
                <a:ea typeface="Calibri"/>
                <a:cs typeface="Calibri"/>
                <a:sym typeface="Calibri"/>
              </a:rPr>
              <a:t>pimpinan</a:t>
            </a:r>
            <a:r>
              <a:rPr lang="en-US" sz="2800" b="1" dirty="0">
                <a:solidFill>
                  <a:srgbClr val="FF0000"/>
                </a:solidFill>
                <a:latin typeface="Calibri"/>
                <a:ea typeface="Calibri"/>
                <a:cs typeface="Calibri"/>
                <a:sym typeface="Calibri"/>
              </a:rPr>
              <a:t> unit </a:t>
            </a:r>
            <a:r>
              <a:rPr lang="en-US" sz="2800" b="1" dirty="0" err="1">
                <a:solidFill>
                  <a:srgbClr val="FF0000"/>
                </a:solidFill>
                <a:sym typeface="Calibri"/>
              </a:rPr>
              <a:t>pengolah</a:t>
            </a:r>
            <a:endParaRPr lang="en-US" sz="2800" b="1" dirty="0">
              <a:solidFill>
                <a:srgbClr val="FF0000"/>
              </a:solidFill>
            </a:endParaRPr>
          </a:p>
        </p:txBody>
      </p:sp>
    </p:spTree>
    <p:extLst>
      <p:ext uri="{BB962C8B-B14F-4D97-AF65-F5344CB8AC3E}">
        <p14:creationId xmlns:p14="http://schemas.microsoft.com/office/powerpoint/2010/main" val="31511409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24"/>
          <p:cNvSpPr txBox="1">
            <a:spLocks noGrp="1"/>
          </p:cNvSpPr>
          <p:nvPr>
            <p:ph type="title"/>
          </p:nvPr>
        </p:nvSpPr>
        <p:spPr>
          <a:xfrm>
            <a:off x="487680" y="292947"/>
            <a:ext cx="8703617" cy="1504322"/>
          </a:xfrm>
          <a:prstGeom prst="rect">
            <a:avLst/>
          </a:prstGeom>
          <a:gradFill>
            <a:gsLst>
              <a:gs pos="0">
                <a:srgbClr val="000000"/>
              </a:gs>
              <a:gs pos="20000">
                <a:srgbClr val="000040"/>
              </a:gs>
              <a:gs pos="50000">
                <a:srgbClr val="400040"/>
              </a:gs>
              <a:gs pos="75000">
                <a:srgbClr val="8F0040"/>
              </a:gs>
              <a:gs pos="89999">
                <a:srgbClr val="F27300"/>
              </a:gs>
              <a:gs pos="100000">
                <a:srgbClr val="FFBF00"/>
              </a:gs>
            </a:gsLst>
            <a:lin ang="5400000" scaled="0"/>
          </a:gradFill>
          <a:ln>
            <a:noFill/>
          </a:ln>
        </p:spPr>
        <p:txBody>
          <a:bodyPr spcFirstLastPara="1" wrap="square" lIns="91425" tIns="45700" rIns="91425" bIns="45700" anchor="ctr" anchorCtr="0">
            <a:normAutofit fontScale="90000"/>
          </a:bodyPr>
          <a:lstStyle/>
          <a:p>
            <a:pPr marL="0" lvl="0" indent="0" algn="ctr" rtl="0">
              <a:spcBef>
                <a:spcPts val="0"/>
              </a:spcBef>
              <a:spcAft>
                <a:spcPts val="0"/>
              </a:spcAft>
              <a:buClr>
                <a:schemeClr val="lt1"/>
              </a:buClr>
              <a:buSzPts val="4600"/>
              <a:buFont typeface="Calibri"/>
              <a:buNone/>
            </a:pPr>
            <a:r>
              <a:rPr lang="en-US" dirty="0" err="1">
                <a:solidFill>
                  <a:schemeClr val="lt1"/>
                </a:solidFill>
                <a:latin typeface="Calibri"/>
                <a:ea typeface="Calibri"/>
                <a:cs typeface="Calibri"/>
                <a:sym typeface="Calibri"/>
              </a:rPr>
              <a:t>Pembuatan</a:t>
            </a:r>
            <a:r>
              <a:rPr lang="en-US" dirty="0">
                <a:solidFill>
                  <a:schemeClr val="lt1"/>
                </a:solidFill>
                <a:latin typeface="Calibri"/>
                <a:ea typeface="Calibri"/>
                <a:cs typeface="Calibri"/>
                <a:sym typeface="Calibri"/>
              </a:rPr>
              <a:t> </a:t>
            </a:r>
            <a:r>
              <a:rPr lang="en-US" dirty="0" err="1">
                <a:solidFill>
                  <a:schemeClr val="lt1"/>
                </a:solidFill>
                <a:latin typeface="Calibri"/>
                <a:ea typeface="Calibri"/>
                <a:cs typeface="Calibri"/>
                <a:sym typeface="Calibri"/>
              </a:rPr>
              <a:t>Daftar</a:t>
            </a:r>
            <a:r>
              <a:rPr lang="en-US" dirty="0">
                <a:solidFill>
                  <a:schemeClr val="lt1"/>
                </a:solidFill>
                <a:latin typeface="Calibri"/>
                <a:ea typeface="Calibri"/>
                <a:cs typeface="Calibri"/>
                <a:sym typeface="Calibri"/>
              </a:rPr>
              <a:t> </a:t>
            </a:r>
            <a:r>
              <a:rPr lang="en-US" dirty="0" err="1" smtClean="0">
                <a:solidFill>
                  <a:schemeClr val="lt1"/>
                </a:solidFill>
                <a:latin typeface="Calibri"/>
                <a:ea typeface="Calibri"/>
                <a:cs typeface="Calibri"/>
                <a:sym typeface="Calibri"/>
              </a:rPr>
              <a:t>Arsip</a:t>
            </a:r>
            <a:r>
              <a:rPr lang="en-US" dirty="0" smtClean="0">
                <a:solidFill>
                  <a:schemeClr val="lt1"/>
                </a:solidFill>
                <a:latin typeface="Calibri"/>
                <a:ea typeface="Calibri"/>
                <a:cs typeface="Calibri"/>
                <a:sym typeface="Calibri"/>
              </a:rPr>
              <a:t> </a:t>
            </a:r>
            <a:r>
              <a:rPr lang="en-US" dirty="0" err="1" smtClean="0">
                <a:solidFill>
                  <a:schemeClr val="lt1"/>
                </a:solidFill>
                <a:latin typeface="Calibri"/>
                <a:ea typeface="Calibri"/>
                <a:cs typeface="Calibri"/>
                <a:sym typeface="Calibri"/>
              </a:rPr>
              <a:t>Inaktif</a:t>
            </a:r>
            <a:r>
              <a:rPr lang="en-US" dirty="0" smtClean="0">
                <a:solidFill>
                  <a:schemeClr val="lt1"/>
                </a:solidFill>
                <a:latin typeface="Calibri"/>
                <a:ea typeface="Calibri"/>
                <a:cs typeface="Calibri"/>
                <a:sym typeface="Calibri"/>
              </a:rPr>
              <a:t/>
            </a:r>
            <a:br>
              <a:rPr lang="en-US" dirty="0" smtClean="0">
                <a:solidFill>
                  <a:schemeClr val="lt1"/>
                </a:solidFill>
                <a:latin typeface="Calibri"/>
                <a:ea typeface="Calibri"/>
                <a:cs typeface="Calibri"/>
                <a:sym typeface="Calibri"/>
              </a:rPr>
            </a:br>
            <a:r>
              <a:rPr lang="en-US" dirty="0" smtClean="0">
                <a:solidFill>
                  <a:schemeClr val="lt1"/>
                </a:solidFill>
              </a:rPr>
              <a:t>(</a:t>
            </a:r>
            <a:r>
              <a:rPr lang="en-US" dirty="0" err="1" smtClean="0">
                <a:solidFill>
                  <a:schemeClr val="lt1"/>
                </a:solidFill>
              </a:rPr>
              <a:t>Arsip</a:t>
            </a:r>
            <a:r>
              <a:rPr lang="en-US" dirty="0" smtClean="0">
                <a:solidFill>
                  <a:schemeClr val="lt1"/>
                </a:solidFill>
              </a:rPr>
              <a:t> </a:t>
            </a:r>
            <a:r>
              <a:rPr lang="en-US" dirty="0" err="1" smtClean="0">
                <a:solidFill>
                  <a:schemeClr val="lt1"/>
                </a:solidFill>
              </a:rPr>
              <a:t>Retensi</a:t>
            </a:r>
            <a:r>
              <a:rPr lang="en-US" dirty="0" smtClean="0">
                <a:solidFill>
                  <a:schemeClr val="lt1"/>
                </a:solidFill>
              </a:rPr>
              <a:t> </a:t>
            </a:r>
            <a:r>
              <a:rPr lang="en-US" dirty="0" err="1" smtClean="0">
                <a:solidFill>
                  <a:schemeClr val="lt1"/>
                </a:solidFill>
              </a:rPr>
              <a:t>diatas</a:t>
            </a:r>
            <a:r>
              <a:rPr lang="en-US" dirty="0" smtClean="0">
                <a:solidFill>
                  <a:schemeClr val="lt1"/>
                </a:solidFill>
              </a:rPr>
              <a:t> 10 </a:t>
            </a:r>
            <a:r>
              <a:rPr lang="en-US" dirty="0" err="1" smtClean="0">
                <a:solidFill>
                  <a:schemeClr val="lt1"/>
                </a:solidFill>
              </a:rPr>
              <a:t>th</a:t>
            </a:r>
            <a:r>
              <a:rPr lang="en-US" dirty="0" smtClean="0">
                <a:solidFill>
                  <a:schemeClr val="lt1"/>
                </a:solidFill>
              </a:rPr>
              <a:t>)</a:t>
            </a:r>
            <a:r>
              <a:rPr lang="en-US" dirty="0" smtClean="0">
                <a:solidFill>
                  <a:schemeClr val="lt1"/>
                </a:solidFill>
                <a:latin typeface="Calibri"/>
                <a:ea typeface="Calibri"/>
                <a:cs typeface="Calibri"/>
                <a:sym typeface="Calibri"/>
              </a:rPr>
              <a:t> </a:t>
            </a:r>
            <a:endParaRPr dirty="0"/>
          </a:p>
        </p:txBody>
      </p:sp>
      <p:sp>
        <p:nvSpPr>
          <p:cNvPr id="509" name="Google Shape;509;p24"/>
          <p:cNvSpPr txBox="1">
            <a:spLocks noGrp="1"/>
          </p:cNvSpPr>
          <p:nvPr>
            <p:ph type="body" idx="1"/>
          </p:nvPr>
        </p:nvSpPr>
        <p:spPr>
          <a:xfrm>
            <a:off x="563880" y="2480339"/>
            <a:ext cx="8618220" cy="3710911"/>
          </a:xfrm>
          <a:prstGeom prst="rect">
            <a:avLst/>
          </a:prstGeom>
          <a:gradFill>
            <a:gsLst>
              <a:gs pos="0">
                <a:srgbClr val="66CCFF"/>
              </a:gs>
              <a:gs pos="25000">
                <a:srgbClr val="7DBBD0"/>
              </a:gs>
              <a:gs pos="40000">
                <a:srgbClr val="69B4CB"/>
              </a:gs>
              <a:gs pos="50000">
                <a:srgbClr val="66B3CB"/>
              </a:gs>
              <a:gs pos="60000">
                <a:srgbClr val="69B4CB"/>
              </a:gs>
              <a:gs pos="75000">
                <a:srgbClr val="7EBED4"/>
              </a:gs>
              <a:gs pos="100000">
                <a:srgbClr val="BADFEE"/>
              </a:gs>
            </a:gsLst>
            <a:lin ang="5400000" scaled="0"/>
          </a:gradFill>
          <a:ln w="12000" cap="flat" cmpd="sng">
            <a:solidFill>
              <a:schemeClr val="accent5"/>
            </a:solidFill>
            <a:prstDash val="solid"/>
            <a:round/>
            <a:headEnd type="none" w="sm" len="sm"/>
            <a:tailEnd type="none" w="sm" len="sm"/>
          </a:ln>
        </p:spPr>
        <p:txBody>
          <a:bodyPr spcFirstLastPara="1" wrap="square" lIns="91425" tIns="45700" rIns="91425" bIns="45700" anchor="t" anchorCtr="0">
            <a:normAutofit/>
          </a:bodyPr>
          <a:lstStyle/>
          <a:p>
            <a:pPr marL="514350" indent="-514350" algn="just">
              <a:spcBef>
                <a:spcPts val="0"/>
              </a:spcBef>
              <a:buSzPts val="3400"/>
            </a:pPr>
            <a:r>
              <a:rPr lang="en-US" dirty="0">
                <a:solidFill>
                  <a:schemeClr val="dk1"/>
                </a:solidFill>
                <a:latin typeface="Calibri"/>
                <a:ea typeface="Calibri"/>
                <a:cs typeface="Calibri"/>
                <a:sym typeface="Calibri"/>
              </a:rPr>
              <a:t>Unit </a:t>
            </a:r>
            <a:r>
              <a:rPr lang="en-US" dirty="0" err="1" smtClean="0">
                <a:solidFill>
                  <a:schemeClr val="dk1"/>
                </a:solidFill>
                <a:latin typeface="Calibri"/>
                <a:ea typeface="Calibri"/>
                <a:cs typeface="Calibri"/>
                <a:sym typeface="Calibri"/>
              </a:rPr>
              <a:t>Kearsipan</a:t>
            </a:r>
            <a:r>
              <a:rPr lang="en-US" dirty="0" smtClean="0">
                <a:solidFill>
                  <a:schemeClr val="dk1"/>
                </a:solidFill>
                <a:latin typeface="Calibri"/>
                <a:ea typeface="Calibri"/>
                <a:cs typeface="Calibri"/>
                <a:sym typeface="Calibri"/>
              </a:rPr>
              <a:t> </a:t>
            </a:r>
            <a:r>
              <a:rPr lang="en-US" dirty="0" err="1" smtClean="0">
                <a:solidFill>
                  <a:schemeClr val="dk1"/>
                </a:solidFill>
                <a:latin typeface="Calibri"/>
                <a:ea typeface="Calibri"/>
                <a:cs typeface="Calibri"/>
                <a:sym typeface="Calibri"/>
              </a:rPr>
              <a:t>Perangkat</a:t>
            </a:r>
            <a:r>
              <a:rPr lang="en-US" dirty="0" smtClean="0">
                <a:solidFill>
                  <a:schemeClr val="dk1"/>
                </a:solidFill>
                <a:latin typeface="Calibri"/>
                <a:ea typeface="Calibri"/>
                <a:cs typeface="Calibri"/>
                <a:sym typeface="Calibri"/>
              </a:rPr>
              <a:t> Daerah (UK2) </a:t>
            </a:r>
            <a:r>
              <a:rPr lang="en-US" dirty="0" err="1">
                <a:solidFill>
                  <a:schemeClr val="dk1"/>
                </a:solidFill>
                <a:latin typeface="Calibri"/>
                <a:ea typeface="Calibri"/>
                <a:cs typeface="Calibri"/>
                <a:sym typeface="Calibri"/>
              </a:rPr>
              <a:t>menyusun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daftar</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arsip</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inaktif</a:t>
            </a:r>
            <a:r>
              <a:rPr lang="en-US" dirty="0">
                <a:solidFill>
                  <a:schemeClr val="dk1"/>
                </a:solidFill>
                <a:latin typeface="Calibri"/>
                <a:ea typeface="Calibri"/>
                <a:cs typeface="Calibri"/>
                <a:sym typeface="Calibri"/>
              </a:rPr>
              <a:t> yang </a:t>
            </a:r>
            <a:r>
              <a:rPr lang="en-US" dirty="0" err="1">
                <a:solidFill>
                  <a:schemeClr val="dk1"/>
                </a:solidFill>
                <a:latin typeface="Calibri"/>
                <a:ea typeface="Calibri"/>
                <a:cs typeface="Calibri"/>
                <a:sym typeface="Calibri"/>
              </a:rPr>
              <a:t>akan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dipindahkan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ke</a:t>
            </a:r>
            <a:r>
              <a:rPr lang="en-US" dirty="0">
                <a:solidFill>
                  <a:schemeClr val="dk1"/>
                </a:solidFill>
                <a:latin typeface="Calibri"/>
                <a:ea typeface="Calibri"/>
                <a:cs typeface="Calibri"/>
                <a:sym typeface="Calibri"/>
              </a:rPr>
              <a:t> </a:t>
            </a:r>
            <a:r>
              <a:rPr lang="en-US" dirty="0" err="1" smtClean="0">
                <a:solidFill>
                  <a:schemeClr val="dk1"/>
                </a:solidFill>
                <a:latin typeface="Calibri"/>
                <a:ea typeface="Calibri"/>
                <a:cs typeface="Calibri"/>
                <a:sym typeface="Calibri"/>
              </a:rPr>
              <a:t>Lembaga</a:t>
            </a:r>
            <a:r>
              <a:rPr lang="en-US" dirty="0" smtClean="0">
                <a:solidFill>
                  <a:schemeClr val="dk1"/>
                </a:solidFill>
                <a:latin typeface="Calibri"/>
                <a:ea typeface="Calibri"/>
                <a:cs typeface="Calibri"/>
                <a:sym typeface="Calibri"/>
              </a:rPr>
              <a:t> </a:t>
            </a:r>
            <a:r>
              <a:rPr lang="en-US" dirty="0" err="1" smtClean="0">
                <a:solidFill>
                  <a:schemeClr val="dk1"/>
                </a:solidFill>
                <a:latin typeface="Calibri"/>
                <a:ea typeface="Calibri"/>
                <a:cs typeface="Calibri"/>
                <a:sym typeface="Calibri"/>
              </a:rPr>
              <a:t>Kearsipan</a:t>
            </a:r>
            <a:r>
              <a:rPr lang="en-US" dirty="0" smtClean="0">
                <a:solidFill>
                  <a:schemeClr val="dk1"/>
                </a:solidFill>
                <a:latin typeface="Calibri"/>
                <a:ea typeface="Calibri"/>
                <a:cs typeface="Calibri"/>
                <a:sym typeface="Calibri"/>
              </a:rPr>
              <a:t> Daerah (UK1) </a:t>
            </a:r>
            <a:r>
              <a:rPr lang="en-US" dirty="0" err="1">
                <a:solidFill>
                  <a:schemeClr val="dk1"/>
                </a:solidFill>
                <a:latin typeface="Calibri"/>
                <a:ea typeface="Calibri"/>
                <a:cs typeface="Calibri"/>
                <a:sym typeface="Calibri"/>
              </a:rPr>
              <a:t>dan</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ditandatangani</a:t>
            </a:r>
            <a:r>
              <a:rPr lang="en-US" dirty="0">
                <a:solidFill>
                  <a:schemeClr val="dk1"/>
                </a:solidFill>
                <a:latin typeface="Calibri"/>
                <a:ea typeface="Calibri"/>
                <a:cs typeface="Calibri"/>
                <a:sym typeface="Calibri"/>
              </a:rPr>
              <a:t> </a:t>
            </a:r>
            <a:r>
              <a:rPr lang="en-US" dirty="0" err="1">
                <a:solidFill>
                  <a:schemeClr val="dk1"/>
                </a:solidFill>
                <a:latin typeface="Calibri"/>
                <a:ea typeface="Calibri"/>
                <a:cs typeface="Calibri"/>
                <a:sym typeface="Calibri"/>
              </a:rPr>
              <a:t>oleh</a:t>
            </a:r>
            <a:r>
              <a:rPr lang="en-US" dirty="0">
                <a:solidFill>
                  <a:schemeClr val="dk1"/>
                </a:solidFill>
                <a:latin typeface="Calibri"/>
                <a:ea typeface="Calibri"/>
                <a:cs typeface="Calibri"/>
                <a:sym typeface="Calibri"/>
              </a:rPr>
              <a:t> </a:t>
            </a:r>
            <a:r>
              <a:rPr lang="en-US" dirty="0" err="1">
                <a:solidFill>
                  <a:srgbClr val="FF0000"/>
                </a:solidFill>
                <a:latin typeface="Calibri"/>
                <a:ea typeface="Calibri"/>
                <a:cs typeface="Calibri"/>
                <a:sym typeface="Calibri"/>
              </a:rPr>
              <a:t>Pimpinan</a:t>
            </a:r>
            <a:r>
              <a:rPr lang="en-US" dirty="0">
                <a:solidFill>
                  <a:srgbClr val="FF0000"/>
                </a:solidFill>
                <a:latin typeface="Calibri"/>
                <a:ea typeface="Calibri"/>
                <a:cs typeface="Calibri"/>
                <a:sym typeface="Calibri"/>
              </a:rPr>
              <a:t> </a:t>
            </a:r>
            <a:r>
              <a:rPr lang="en-US" dirty="0" err="1" smtClean="0">
                <a:solidFill>
                  <a:srgbClr val="FF0000"/>
                </a:solidFill>
                <a:latin typeface="Calibri"/>
                <a:ea typeface="Calibri"/>
                <a:cs typeface="Calibri"/>
                <a:sym typeface="Calibri"/>
              </a:rPr>
              <a:t>Perangkat</a:t>
            </a:r>
            <a:r>
              <a:rPr lang="en-US" dirty="0" smtClean="0">
                <a:solidFill>
                  <a:srgbClr val="FF0000"/>
                </a:solidFill>
                <a:latin typeface="Calibri"/>
                <a:ea typeface="Calibri"/>
                <a:cs typeface="Calibri"/>
                <a:sym typeface="Calibri"/>
              </a:rPr>
              <a:t> </a:t>
            </a:r>
            <a:r>
              <a:rPr lang="en-US" dirty="0" err="1" smtClean="0">
                <a:solidFill>
                  <a:srgbClr val="FF0000"/>
                </a:solidFill>
                <a:latin typeface="Calibri"/>
                <a:ea typeface="Calibri"/>
                <a:cs typeface="Calibri"/>
                <a:sym typeface="Calibri"/>
              </a:rPr>
              <a:t>daerah</a:t>
            </a:r>
            <a:r>
              <a:rPr lang="en-US" dirty="0" smtClean="0">
                <a:solidFill>
                  <a:srgbClr val="FF0000"/>
                </a:solidFill>
                <a:latin typeface="Calibri"/>
                <a:ea typeface="Calibri"/>
                <a:cs typeface="Calibri"/>
                <a:sym typeface="Calibri"/>
              </a:rPr>
              <a:t>  </a:t>
            </a:r>
            <a:r>
              <a:rPr lang="en-US" dirty="0" err="1" smtClean="0">
                <a:solidFill>
                  <a:srgbClr val="FF0000"/>
                </a:solidFill>
                <a:latin typeface="Calibri"/>
                <a:ea typeface="Calibri"/>
                <a:cs typeface="Calibri"/>
                <a:sym typeface="Calibri"/>
              </a:rPr>
              <a:t>dan</a:t>
            </a:r>
            <a:r>
              <a:rPr lang="en-US" dirty="0" smtClean="0">
                <a:solidFill>
                  <a:srgbClr val="FF0000"/>
                </a:solidFill>
                <a:latin typeface="Calibri"/>
                <a:ea typeface="Calibri"/>
                <a:cs typeface="Calibri"/>
                <a:sym typeface="Calibri"/>
              </a:rPr>
              <a:t> </a:t>
            </a:r>
            <a:r>
              <a:rPr lang="en-US" dirty="0" err="1" smtClean="0">
                <a:solidFill>
                  <a:srgbClr val="FF0000"/>
                </a:solidFill>
                <a:latin typeface="Calibri"/>
                <a:ea typeface="Calibri"/>
                <a:cs typeface="Calibri"/>
                <a:sym typeface="Calibri"/>
              </a:rPr>
              <a:t>Kepala</a:t>
            </a:r>
            <a:r>
              <a:rPr lang="en-US" dirty="0" smtClean="0">
                <a:solidFill>
                  <a:srgbClr val="FF0000"/>
                </a:solidFill>
                <a:sym typeface="Calibri"/>
              </a:rPr>
              <a:t> LKD.</a:t>
            </a:r>
            <a:endParaRPr dirty="0">
              <a:solidFill>
                <a:srgbClr val="FF0000"/>
              </a:solidFill>
            </a:endParaRPr>
          </a:p>
          <a:p>
            <a:pPr marL="0" indent="0" algn="just">
              <a:spcBef>
                <a:spcPts val="680"/>
              </a:spcBef>
              <a:buSzPts val="3400"/>
              <a:buNone/>
            </a:pPr>
            <a:endParaRPr dirty="0">
              <a:solidFill>
                <a:schemeClr val="dk1"/>
              </a:solidFill>
            </a:endParaRPr>
          </a:p>
        </p:txBody>
      </p:sp>
    </p:spTree>
    <p:extLst>
      <p:ext uri="{BB962C8B-B14F-4D97-AF65-F5344CB8AC3E}">
        <p14:creationId xmlns:p14="http://schemas.microsoft.com/office/powerpoint/2010/main" val="28846916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2084388" y="3409950"/>
            <a:ext cx="975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7620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596002832"/>
              </p:ext>
            </p:extLst>
          </p:nvPr>
        </p:nvGraphicFramePr>
        <p:xfrm>
          <a:off x="333017" y="1775141"/>
          <a:ext cx="9179118" cy="1986280"/>
        </p:xfrm>
        <a:graphic>
          <a:graphicData uri="http://schemas.openxmlformats.org/drawingml/2006/table">
            <a:tbl>
              <a:tblPr firstRow="1" bandRow="1">
                <a:tableStyleId>{5C22544A-7EE6-4342-B048-85BDC9FD1C3A}</a:tableStyleId>
              </a:tblPr>
              <a:tblGrid>
                <a:gridCol w="551300"/>
                <a:gridCol w="928089"/>
                <a:gridCol w="2671392"/>
                <a:gridCol w="1390695"/>
                <a:gridCol w="739963"/>
                <a:gridCol w="1003339"/>
                <a:gridCol w="827755"/>
                <a:gridCol w="1066585"/>
              </a:tblGrid>
              <a:tr h="370840">
                <a:tc>
                  <a:txBody>
                    <a:bodyPr/>
                    <a:lstStyle/>
                    <a:p>
                      <a:pPr algn="ctr"/>
                      <a:r>
                        <a:rPr lang="en-US" sz="1200" dirty="0" smtClean="0"/>
                        <a:t>NO</a:t>
                      </a:r>
                      <a:endParaRPr lang="en-US" sz="1200" dirty="0"/>
                    </a:p>
                  </a:txBody>
                  <a:tcPr/>
                </a:tc>
                <a:tc>
                  <a:txBody>
                    <a:bodyPr/>
                    <a:lstStyle/>
                    <a:p>
                      <a:pPr algn="ctr"/>
                      <a:r>
                        <a:rPr lang="en-US" sz="1200" dirty="0" smtClean="0"/>
                        <a:t>KODE</a:t>
                      </a:r>
                    </a:p>
                    <a:p>
                      <a:pPr algn="ctr"/>
                      <a:r>
                        <a:rPr lang="en-US" sz="1200" dirty="0" smtClean="0"/>
                        <a:t>KLAS</a:t>
                      </a:r>
                      <a:endParaRPr lang="en-US" sz="1200" dirty="0"/>
                    </a:p>
                  </a:txBody>
                  <a:tcPr/>
                </a:tc>
                <a:tc>
                  <a:txBody>
                    <a:bodyPr/>
                    <a:lstStyle/>
                    <a:p>
                      <a:pPr algn="ctr"/>
                      <a:r>
                        <a:rPr lang="en-US" sz="1200" dirty="0" smtClean="0"/>
                        <a:t>ISI INFORMASI</a:t>
                      </a:r>
                      <a:endParaRPr lang="en-US" sz="1200" dirty="0"/>
                    </a:p>
                  </a:txBody>
                  <a:tcPr/>
                </a:tc>
                <a:tc>
                  <a:txBody>
                    <a:bodyPr/>
                    <a:lstStyle/>
                    <a:p>
                      <a:pPr algn="ctr"/>
                      <a:r>
                        <a:rPr lang="en-US" sz="1200" dirty="0" smtClean="0"/>
                        <a:t>KURUN</a:t>
                      </a:r>
                      <a:r>
                        <a:rPr lang="en-US" sz="1200" baseline="0" dirty="0" smtClean="0"/>
                        <a:t> WAKTU</a:t>
                      </a:r>
                      <a:endParaRPr lang="en-US" sz="1200" dirty="0"/>
                    </a:p>
                  </a:txBody>
                  <a:tcPr/>
                </a:tc>
                <a:tc>
                  <a:txBody>
                    <a:bodyPr/>
                    <a:lstStyle/>
                    <a:p>
                      <a:pPr algn="ctr"/>
                      <a:r>
                        <a:rPr lang="en-US" sz="1200" dirty="0" smtClean="0"/>
                        <a:t>JML</a:t>
                      </a:r>
                      <a:endParaRPr lang="en-US" sz="1200" dirty="0"/>
                    </a:p>
                  </a:txBody>
                  <a:tcPr/>
                </a:tc>
                <a:tc>
                  <a:txBody>
                    <a:bodyPr/>
                    <a:lstStyle/>
                    <a:p>
                      <a:pPr algn="ctr"/>
                      <a:r>
                        <a:rPr lang="en-US" sz="1200" dirty="0" smtClean="0"/>
                        <a:t>TK PERK</a:t>
                      </a:r>
                      <a:endParaRPr lang="en-US" sz="1200" dirty="0"/>
                    </a:p>
                  </a:txBody>
                  <a:tcPr/>
                </a:tc>
                <a:tc>
                  <a:txBody>
                    <a:bodyPr/>
                    <a:lstStyle/>
                    <a:p>
                      <a:pPr algn="ctr"/>
                      <a:r>
                        <a:rPr lang="en-US" sz="1200" dirty="0" smtClean="0"/>
                        <a:t>NO</a:t>
                      </a:r>
                    </a:p>
                    <a:p>
                      <a:pPr algn="ctr"/>
                      <a:r>
                        <a:rPr lang="en-US" sz="1200" dirty="0" smtClean="0"/>
                        <a:t>BOKS</a:t>
                      </a:r>
                      <a:endParaRPr lang="en-US" sz="1200" dirty="0"/>
                    </a:p>
                  </a:txBody>
                  <a:tcPr/>
                </a:tc>
                <a:tc>
                  <a:txBody>
                    <a:bodyPr/>
                    <a:lstStyle/>
                    <a:p>
                      <a:pPr algn="ctr"/>
                      <a:r>
                        <a:rPr lang="en-US" sz="1200" dirty="0" smtClean="0"/>
                        <a:t>KET</a:t>
                      </a:r>
                      <a:endParaRPr lang="en-US" sz="1200" dirty="0"/>
                    </a:p>
                  </a:txBody>
                  <a:tcPr/>
                </a:tc>
              </a:tr>
              <a:tr h="370840">
                <a:tc>
                  <a:txBody>
                    <a:bodyPr/>
                    <a:lstStyle/>
                    <a:p>
                      <a:pPr algn="ctr"/>
                      <a:r>
                        <a:rPr lang="en-US" dirty="0" smtClean="0"/>
                        <a:t>1</a:t>
                      </a:r>
                      <a:endParaRPr lang="en-US" dirty="0"/>
                    </a:p>
                  </a:txBody>
                  <a:tcPr/>
                </a:tc>
                <a:tc>
                  <a:txBody>
                    <a:bodyPr/>
                    <a:lstStyle/>
                    <a:p>
                      <a:pPr algn="ctr"/>
                      <a:r>
                        <a:rPr lang="en-US" dirty="0" smtClean="0"/>
                        <a:t>2</a:t>
                      </a:r>
                      <a:endParaRPr lang="en-US" dirty="0"/>
                    </a:p>
                  </a:txBody>
                  <a:tcPr/>
                </a:tc>
                <a:tc>
                  <a:txBody>
                    <a:bodyPr/>
                    <a:lstStyle/>
                    <a:p>
                      <a:pPr algn="ctr"/>
                      <a:r>
                        <a:rPr lang="en-US" dirty="0" smtClean="0"/>
                        <a:t>3</a:t>
                      </a:r>
                      <a:endParaRPr lang="en-US" dirty="0"/>
                    </a:p>
                  </a:txBody>
                  <a:tcPr/>
                </a:tc>
                <a:tc>
                  <a:txBody>
                    <a:bodyPr/>
                    <a:lstStyle/>
                    <a:p>
                      <a:pPr algn="ctr"/>
                      <a:r>
                        <a:rPr lang="en-US" dirty="0" smtClean="0"/>
                        <a:t>4</a:t>
                      </a:r>
                      <a:endParaRPr lang="en-US" dirty="0"/>
                    </a:p>
                  </a:txBody>
                  <a:tcPr/>
                </a:tc>
                <a:tc>
                  <a:txBody>
                    <a:bodyPr/>
                    <a:lstStyle/>
                    <a:p>
                      <a:pPr algn="ctr"/>
                      <a:r>
                        <a:rPr lang="en-US" dirty="0" smtClean="0"/>
                        <a:t>5</a:t>
                      </a:r>
                      <a:endParaRPr lang="en-US" dirty="0"/>
                    </a:p>
                  </a:txBody>
                  <a:tcPr/>
                </a:tc>
                <a:tc>
                  <a:txBody>
                    <a:bodyPr/>
                    <a:lstStyle/>
                    <a:p>
                      <a:pPr algn="ctr"/>
                      <a:r>
                        <a:rPr lang="en-US" dirty="0" smtClean="0"/>
                        <a:t>6</a:t>
                      </a:r>
                      <a:endParaRPr lang="en-US" dirty="0"/>
                    </a:p>
                  </a:txBody>
                  <a:tcPr/>
                </a:tc>
                <a:tc>
                  <a:txBody>
                    <a:bodyPr/>
                    <a:lstStyle/>
                    <a:p>
                      <a:pPr algn="ctr"/>
                      <a:r>
                        <a:rPr lang="en-US" dirty="0" smtClean="0"/>
                        <a:t>7</a:t>
                      </a:r>
                      <a:endParaRPr lang="en-US" dirty="0"/>
                    </a:p>
                  </a:txBody>
                  <a:tcPr/>
                </a:tc>
                <a:tc>
                  <a:txBody>
                    <a:bodyPr/>
                    <a:lstStyle/>
                    <a:p>
                      <a:pPr algn="ctr"/>
                      <a:r>
                        <a:rPr lang="en-US" dirty="0" smtClean="0"/>
                        <a:t>8</a:t>
                      </a:r>
                      <a:endParaRPr lang="en-US" dirty="0"/>
                    </a:p>
                  </a:txBody>
                  <a:tcPr/>
                </a:tc>
              </a:tr>
              <a:tr h="370840">
                <a:tc>
                  <a:txBody>
                    <a:bodyPr/>
                    <a:lstStyle/>
                    <a:p>
                      <a:endParaRPr lang="en-US" dirty="0" smtClean="0"/>
                    </a:p>
                    <a:p>
                      <a:endParaRPr lang="en-US" dirty="0" smtClean="0"/>
                    </a:p>
                    <a:p>
                      <a:endParaRPr lang="en-US" dirty="0" smtClean="0"/>
                    </a:p>
                    <a:p>
                      <a:endParaRPr lang="en-US" dirty="0" smtClean="0"/>
                    </a:p>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
        <p:nvSpPr>
          <p:cNvPr id="7" name="Rectangle 1"/>
          <p:cNvSpPr>
            <a:spLocks noChangeArrowheads="1"/>
          </p:cNvSpPr>
          <p:nvPr/>
        </p:nvSpPr>
        <p:spPr bwMode="auto">
          <a:xfrm>
            <a:off x="1096916" y="242404"/>
            <a:ext cx="7746833"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431800" algn="ctr" defTabSz="914400" rtl="0" eaLnBrk="1" fontAlgn="base" latinLnBrk="0" hangingPunct="1">
              <a:lnSpc>
                <a:spcPct val="100000"/>
              </a:lnSpc>
              <a:spcBef>
                <a:spcPct val="0"/>
              </a:spcBef>
              <a:spcAft>
                <a:spcPct val="0"/>
              </a:spcAft>
              <a:buClrTx/>
              <a:buSzTx/>
              <a:buFontTx/>
              <a:buNone/>
              <a:tabLst>
                <a:tab pos="2311400" algn="l"/>
              </a:tabLst>
            </a:pP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DAFTAR ARSIP INAKTIF </a:t>
            </a:r>
          </a:p>
          <a:p>
            <a:pPr marL="0" marR="0" lvl="0" indent="431800" algn="ctr" defTabSz="914400" rtl="0" eaLnBrk="1" fontAlgn="base" latinLnBrk="0" hangingPunct="1">
              <a:lnSpc>
                <a:spcPct val="100000"/>
              </a:lnSpc>
              <a:spcBef>
                <a:spcPct val="0"/>
              </a:spcBef>
              <a:spcAft>
                <a:spcPct val="0"/>
              </a:spcAft>
              <a:buClrTx/>
              <a:buSzTx/>
              <a:buFontTx/>
              <a:buNone/>
              <a:tabLst>
                <a:tab pos="2311400" algn="l"/>
              </a:tabLst>
            </a:pP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DINAS/BADAN………………………………</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p>
            <a:pPr marL="0" marR="0" lvl="0" indent="431800" algn="l" defTabSz="914400" rtl="0" eaLnBrk="0" fontAlgn="base" latinLnBrk="0" hangingPunct="0">
              <a:lnSpc>
                <a:spcPct val="100000"/>
              </a:lnSpc>
              <a:spcBef>
                <a:spcPct val="0"/>
              </a:spcBef>
              <a:spcAft>
                <a:spcPct val="0"/>
              </a:spcAft>
              <a:buClrTx/>
              <a:buSzTx/>
              <a:buFontTx/>
              <a:buNone/>
              <a:tabLst>
                <a:tab pos="2311400" algn="l"/>
              </a:tabLst>
            </a:pPr>
            <a:endPar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endParaRPr>
          </a:p>
          <a:p>
            <a:pPr marL="0" marR="0" lvl="0" indent="431800" algn="l" defTabSz="914400" rtl="0" eaLnBrk="0" fontAlgn="base" latinLnBrk="0" hangingPunct="0">
              <a:lnSpc>
                <a:spcPct val="100000"/>
              </a:lnSpc>
              <a:spcBef>
                <a:spcPct val="0"/>
              </a:spcBef>
              <a:spcAft>
                <a:spcPct val="0"/>
              </a:spcAft>
              <a:buClrTx/>
              <a:buSzTx/>
              <a:buFontTx/>
              <a:buNone/>
              <a:tabLst>
                <a:tab pos="2311400" algn="l"/>
              </a:tabLst>
            </a:pP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Unit </a:t>
            </a:r>
            <a:r>
              <a:rPr kumimoji="0" lang="en-US" sz="18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Pengolah</a:t>
            </a: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  </a:t>
            </a:r>
            <a:r>
              <a:rPr kumimoji="0" lang="en-US" sz="18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Bidang</a:t>
            </a: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a:t>
            </a:r>
            <a:r>
              <a:rPr kumimoji="0" lang="en-US" sz="18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Bagian</a:t>
            </a:r>
            <a:r>
              <a:rPr kumimoji="0" lang="en-US" sz="18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p>
            <a:pPr marL="0" marR="0" lvl="0" indent="431800" algn="l" defTabSz="914400" rtl="0" eaLnBrk="0" fontAlgn="base" latinLnBrk="0" hangingPunct="0">
              <a:lnSpc>
                <a:spcPct val="100000"/>
              </a:lnSpc>
              <a:spcBef>
                <a:spcPct val="0"/>
              </a:spcBef>
              <a:spcAft>
                <a:spcPct val="0"/>
              </a:spcAft>
              <a:buClrTx/>
              <a:buSzTx/>
              <a:buFontTx/>
              <a:buNone/>
              <a:tabLst>
                <a:tab pos="2311400" algn="l"/>
              </a:tabLst>
            </a:pPr>
            <a:endParaRPr kumimoji="0" lang="en-US" sz="2800" b="1"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249318598"/>
              </p:ext>
            </p:extLst>
          </p:nvPr>
        </p:nvGraphicFramePr>
        <p:xfrm>
          <a:off x="694306" y="4424935"/>
          <a:ext cx="8552052" cy="1385570"/>
        </p:xfrm>
        <a:graphic>
          <a:graphicData uri="http://schemas.openxmlformats.org/drawingml/2006/table">
            <a:tbl>
              <a:tblPr firstRow="1" firstCol="1" lastRow="1" lastCol="1" bandRow="1" bandCol="1">
                <a:tableStyleId>{5C22544A-7EE6-4342-B048-85BDC9FD1C3A}</a:tableStyleId>
              </a:tblPr>
              <a:tblGrid>
                <a:gridCol w="4560834"/>
                <a:gridCol w="3991218"/>
              </a:tblGrid>
              <a:tr h="189230">
                <a:tc>
                  <a:txBody>
                    <a:bodyPr/>
                    <a:lstStyle/>
                    <a:p>
                      <a:pPr marL="115570" marR="592455" algn="ctr">
                        <a:lnSpc>
                          <a:spcPts val="1395"/>
                        </a:lnSpc>
                        <a:spcBef>
                          <a:spcPts val="0"/>
                        </a:spcBef>
                        <a:spcAft>
                          <a:spcPts val="0"/>
                        </a:spcAft>
                      </a:pPr>
                      <a:r>
                        <a:rPr lang="id-ID" sz="1600" dirty="0">
                          <a:solidFill>
                            <a:schemeClr val="tx1"/>
                          </a:solidFill>
                          <a:effectLst/>
                        </a:rPr>
                        <a:t>Yang</a:t>
                      </a:r>
                      <a:r>
                        <a:rPr lang="id-ID" sz="1600" spc="45" dirty="0">
                          <a:solidFill>
                            <a:schemeClr val="tx1"/>
                          </a:solidFill>
                          <a:effectLst/>
                        </a:rPr>
                        <a:t> </a:t>
                      </a:r>
                      <a:r>
                        <a:rPr lang="id-ID" sz="1600" dirty="0" smtClean="0">
                          <a:solidFill>
                            <a:schemeClr val="tx1"/>
                          </a:solidFill>
                          <a:effectLst/>
                        </a:rPr>
                        <a:t>me</a:t>
                      </a:r>
                      <a:r>
                        <a:rPr lang="en-US" sz="1600" dirty="0" err="1" smtClean="0">
                          <a:solidFill>
                            <a:schemeClr val="tx1"/>
                          </a:solidFill>
                          <a:effectLst/>
                        </a:rPr>
                        <a:t>nerima</a:t>
                      </a:r>
                      <a:endParaRPr lang="en-US" sz="1400" dirty="0">
                        <a:solidFill>
                          <a:schemeClr val="tx1"/>
                        </a:solidFill>
                        <a:effectLst/>
                        <a:latin typeface="Cambria"/>
                        <a:ea typeface="Cambria"/>
                        <a:cs typeface="Cambria"/>
                      </a:endParaRPr>
                    </a:p>
                  </a:txBody>
                  <a:tcPr marL="0" marR="0" marT="0" marB="0">
                    <a:solidFill>
                      <a:schemeClr val="bg1"/>
                    </a:solidFill>
                  </a:tcPr>
                </a:tc>
                <a:tc>
                  <a:txBody>
                    <a:bodyPr/>
                    <a:lstStyle/>
                    <a:p>
                      <a:pPr marL="0" marR="153670" algn="ctr">
                        <a:lnSpc>
                          <a:spcPts val="1395"/>
                        </a:lnSpc>
                        <a:spcBef>
                          <a:spcPts val="0"/>
                        </a:spcBef>
                        <a:spcAft>
                          <a:spcPts val="0"/>
                        </a:spcAft>
                      </a:pPr>
                      <a:r>
                        <a:rPr lang="id-ID" sz="1600" dirty="0">
                          <a:solidFill>
                            <a:schemeClr val="tx1"/>
                          </a:solidFill>
                          <a:effectLst/>
                        </a:rPr>
                        <a:t>Yang</a:t>
                      </a:r>
                      <a:r>
                        <a:rPr lang="id-ID" sz="1600" spc="-30" dirty="0">
                          <a:solidFill>
                            <a:schemeClr val="tx1"/>
                          </a:solidFill>
                          <a:effectLst/>
                        </a:rPr>
                        <a:t> </a:t>
                      </a:r>
                      <a:r>
                        <a:rPr lang="id-ID" sz="1600" dirty="0" smtClean="0">
                          <a:solidFill>
                            <a:schemeClr val="tx1"/>
                          </a:solidFill>
                          <a:effectLst/>
                        </a:rPr>
                        <a:t>me</a:t>
                      </a:r>
                      <a:r>
                        <a:rPr lang="en-US" sz="1600" dirty="0" err="1" smtClean="0">
                          <a:solidFill>
                            <a:schemeClr val="tx1"/>
                          </a:solidFill>
                          <a:effectLst/>
                        </a:rPr>
                        <a:t>mindahkan</a:t>
                      </a:r>
                      <a:endParaRPr lang="en-US" sz="1400" dirty="0">
                        <a:solidFill>
                          <a:schemeClr val="tx1"/>
                        </a:solidFill>
                        <a:effectLst/>
                        <a:latin typeface="Cambria"/>
                        <a:ea typeface="Cambria"/>
                        <a:cs typeface="Cambria"/>
                      </a:endParaRPr>
                    </a:p>
                  </a:txBody>
                  <a:tcPr marL="0" marR="0" marT="0" marB="0">
                    <a:solidFill>
                      <a:schemeClr val="bg1"/>
                    </a:solidFill>
                  </a:tcPr>
                </a:tc>
              </a:tr>
              <a:tr h="401320">
                <a:tc>
                  <a:txBody>
                    <a:bodyPr/>
                    <a:lstStyle/>
                    <a:p>
                      <a:pPr marL="115570" marR="589280" algn="ctr">
                        <a:spcBef>
                          <a:spcPts val="75"/>
                        </a:spcBef>
                        <a:spcAft>
                          <a:spcPts val="0"/>
                        </a:spcAft>
                      </a:pPr>
                      <a:r>
                        <a:rPr lang="en-US" sz="1600" dirty="0" err="1" smtClean="0">
                          <a:solidFill>
                            <a:schemeClr val="tx1"/>
                          </a:solidFill>
                          <a:effectLst/>
                          <a:latin typeface="+mn-lt"/>
                          <a:ea typeface="+mn-ea"/>
                          <a:cs typeface="+mn-cs"/>
                        </a:rPr>
                        <a:t>Kepala</a:t>
                      </a:r>
                      <a:r>
                        <a:rPr lang="en-US" sz="1600" baseline="0" dirty="0" smtClean="0">
                          <a:solidFill>
                            <a:schemeClr val="tx1"/>
                          </a:solidFill>
                          <a:effectLst/>
                          <a:latin typeface="+mn-lt"/>
                          <a:ea typeface="+mn-ea"/>
                          <a:cs typeface="+mn-cs"/>
                        </a:rPr>
                        <a:t> </a:t>
                      </a:r>
                      <a:r>
                        <a:rPr lang="en-US" sz="1600" baseline="0" dirty="0" err="1" smtClean="0">
                          <a:solidFill>
                            <a:schemeClr val="tx1"/>
                          </a:solidFill>
                          <a:effectLst/>
                          <a:latin typeface="+mn-lt"/>
                          <a:ea typeface="+mn-ea"/>
                          <a:cs typeface="+mn-cs"/>
                        </a:rPr>
                        <a:t>Dinas</a:t>
                      </a:r>
                      <a:r>
                        <a:rPr lang="en-US" sz="1600" baseline="0" dirty="0" smtClean="0">
                          <a:solidFill>
                            <a:schemeClr val="tx1"/>
                          </a:solidFill>
                          <a:effectLst/>
                          <a:latin typeface="+mn-lt"/>
                          <a:ea typeface="+mn-ea"/>
                          <a:cs typeface="+mn-cs"/>
                        </a:rPr>
                        <a:t> </a:t>
                      </a:r>
                    </a:p>
                    <a:p>
                      <a:pPr marL="115570" marR="589280" algn="ctr">
                        <a:spcBef>
                          <a:spcPts val="75"/>
                        </a:spcBef>
                        <a:spcAft>
                          <a:spcPts val="0"/>
                        </a:spcAft>
                      </a:pPr>
                      <a:r>
                        <a:rPr lang="en-US" sz="1600" baseline="0" dirty="0" err="1" smtClean="0">
                          <a:solidFill>
                            <a:schemeClr val="tx1"/>
                          </a:solidFill>
                          <a:effectLst/>
                          <a:latin typeface="+mn-lt"/>
                          <a:ea typeface="+mn-ea"/>
                          <a:cs typeface="+mn-cs"/>
                        </a:rPr>
                        <a:t>Kearsipan</a:t>
                      </a:r>
                      <a:r>
                        <a:rPr lang="en-US" sz="1600" baseline="0" dirty="0" smtClean="0">
                          <a:solidFill>
                            <a:schemeClr val="tx1"/>
                          </a:solidFill>
                          <a:effectLst/>
                          <a:latin typeface="+mn-lt"/>
                          <a:ea typeface="+mn-ea"/>
                          <a:cs typeface="+mn-cs"/>
                        </a:rPr>
                        <a:t> </a:t>
                      </a:r>
                      <a:r>
                        <a:rPr lang="en-US" sz="1600" baseline="0" dirty="0" err="1" smtClean="0">
                          <a:solidFill>
                            <a:schemeClr val="tx1"/>
                          </a:solidFill>
                          <a:effectLst/>
                          <a:latin typeface="+mn-lt"/>
                          <a:ea typeface="+mn-ea"/>
                          <a:cs typeface="+mn-cs"/>
                        </a:rPr>
                        <a:t>dan</a:t>
                      </a:r>
                      <a:r>
                        <a:rPr lang="en-US" sz="1600" baseline="0" dirty="0" smtClean="0">
                          <a:solidFill>
                            <a:schemeClr val="tx1"/>
                          </a:solidFill>
                          <a:effectLst/>
                          <a:latin typeface="+mn-lt"/>
                          <a:ea typeface="+mn-ea"/>
                          <a:cs typeface="+mn-cs"/>
                        </a:rPr>
                        <a:t> </a:t>
                      </a:r>
                      <a:r>
                        <a:rPr lang="en-US" sz="1600" baseline="0" dirty="0" err="1" smtClean="0">
                          <a:solidFill>
                            <a:schemeClr val="tx1"/>
                          </a:solidFill>
                          <a:effectLst/>
                          <a:latin typeface="+mn-lt"/>
                          <a:ea typeface="+mn-ea"/>
                          <a:cs typeface="+mn-cs"/>
                        </a:rPr>
                        <a:t>Perpustakaan</a:t>
                      </a:r>
                      <a:r>
                        <a:rPr lang="en-US" sz="1600" baseline="0" dirty="0" smtClean="0">
                          <a:solidFill>
                            <a:schemeClr val="tx1"/>
                          </a:solidFill>
                          <a:effectLst/>
                          <a:latin typeface="+mn-lt"/>
                          <a:ea typeface="+mn-ea"/>
                          <a:cs typeface="+mn-cs"/>
                        </a:rPr>
                        <a:t> </a:t>
                      </a:r>
                    </a:p>
                    <a:p>
                      <a:pPr marL="115570" marR="589280" algn="ctr">
                        <a:spcBef>
                          <a:spcPts val="75"/>
                        </a:spcBef>
                        <a:spcAft>
                          <a:spcPts val="0"/>
                        </a:spcAft>
                      </a:pPr>
                      <a:r>
                        <a:rPr lang="en-US" sz="1600" baseline="0" dirty="0" err="1" smtClean="0">
                          <a:solidFill>
                            <a:schemeClr val="tx1"/>
                          </a:solidFill>
                          <a:effectLst/>
                          <a:latin typeface="+mn-lt"/>
                          <a:ea typeface="+mn-ea"/>
                          <a:cs typeface="+mn-cs"/>
                        </a:rPr>
                        <a:t>Provinsi</a:t>
                      </a:r>
                      <a:r>
                        <a:rPr lang="en-US" sz="1600" baseline="0" dirty="0" smtClean="0">
                          <a:solidFill>
                            <a:schemeClr val="tx1"/>
                          </a:solidFill>
                          <a:effectLst/>
                          <a:latin typeface="+mn-lt"/>
                          <a:ea typeface="+mn-ea"/>
                          <a:cs typeface="+mn-cs"/>
                        </a:rPr>
                        <a:t> </a:t>
                      </a:r>
                      <a:r>
                        <a:rPr lang="en-US" sz="1600" baseline="0" dirty="0" err="1" smtClean="0">
                          <a:solidFill>
                            <a:schemeClr val="tx1"/>
                          </a:solidFill>
                          <a:effectLst/>
                          <a:latin typeface="+mn-lt"/>
                          <a:ea typeface="+mn-ea"/>
                          <a:cs typeface="+mn-cs"/>
                        </a:rPr>
                        <a:t>Jawa</a:t>
                      </a:r>
                      <a:r>
                        <a:rPr lang="en-US" sz="1600" baseline="0" dirty="0" smtClean="0">
                          <a:solidFill>
                            <a:schemeClr val="tx1"/>
                          </a:solidFill>
                          <a:effectLst/>
                          <a:latin typeface="+mn-lt"/>
                          <a:ea typeface="+mn-ea"/>
                          <a:cs typeface="+mn-cs"/>
                        </a:rPr>
                        <a:t> Tengah</a:t>
                      </a:r>
                      <a:endParaRPr lang="en-US" sz="1400" dirty="0">
                        <a:solidFill>
                          <a:schemeClr val="tx1"/>
                        </a:solidFill>
                        <a:effectLst/>
                        <a:latin typeface="Cambria"/>
                        <a:ea typeface="Cambria"/>
                        <a:cs typeface="Cambria"/>
                      </a:endParaRPr>
                    </a:p>
                  </a:txBody>
                  <a:tcPr marL="0" marR="0" marT="0" marB="0">
                    <a:solidFill>
                      <a:schemeClr val="bg1"/>
                    </a:solidFill>
                  </a:tcPr>
                </a:tc>
                <a:tc>
                  <a:txBody>
                    <a:bodyPr/>
                    <a:lstStyle/>
                    <a:p>
                      <a:pPr marL="0" marR="125095" algn="ctr">
                        <a:spcBef>
                          <a:spcPts val="75"/>
                        </a:spcBef>
                        <a:spcAft>
                          <a:spcPts val="0"/>
                        </a:spcAft>
                      </a:pPr>
                      <a:r>
                        <a:rPr lang="en-US" sz="1600" dirty="0" err="1" smtClean="0">
                          <a:solidFill>
                            <a:schemeClr val="tx1"/>
                          </a:solidFill>
                          <a:effectLst/>
                        </a:rPr>
                        <a:t>Kepala</a:t>
                      </a:r>
                      <a:r>
                        <a:rPr lang="en-US" sz="1600" baseline="0" dirty="0" smtClean="0">
                          <a:solidFill>
                            <a:schemeClr val="tx1"/>
                          </a:solidFill>
                          <a:effectLst/>
                        </a:rPr>
                        <a:t> </a:t>
                      </a:r>
                      <a:r>
                        <a:rPr lang="en-US" sz="1600" baseline="0" dirty="0" err="1" smtClean="0">
                          <a:solidFill>
                            <a:schemeClr val="tx1"/>
                          </a:solidFill>
                          <a:effectLst/>
                        </a:rPr>
                        <a:t>Dinas</a:t>
                      </a:r>
                      <a:r>
                        <a:rPr lang="en-US" sz="1600" baseline="0" dirty="0" smtClean="0">
                          <a:solidFill>
                            <a:schemeClr val="tx1"/>
                          </a:solidFill>
                          <a:effectLst/>
                        </a:rPr>
                        <a:t>/</a:t>
                      </a:r>
                      <a:r>
                        <a:rPr lang="en-US" sz="1600" baseline="0" dirty="0" err="1" smtClean="0">
                          <a:solidFill>
                            <a:schemeClr val="tx1"/>
                          </a:solidFill>
                          <a:effectLst/>
                        </a:rPr>
                        <a:t>Badan</a:t>
                      </a:r>
                      <a:endParaRPr lang="en-US" sz="1600" baseline="0" dirty="0" smtClean="0">
                        <a:solidFill>
                          <a:schemeClr val="tx1"/>
                        </a:solidFill>
                        <a:effectLst/>
                      </a:endParaRPr>
                    </a:p>
                    <a:p>
                      <a:pPr marL="0" marR="125095" algn="ctr">
                        <a:spcBef>
                          <a:spcPts val="75"/>
                        </a:spcBef>
                        <a:spcAft>
                          <a:spcPts val="0"/>
                        </a:spcAft>
                      </a:pPr>
                      <a:r>
                        <a:rPr lang="en-US" sz="1600" baseline="0" dirty="0" smtClean="0">
                          <a:solidFill>
                            <a:schemeClr val="tx1"/>
                          </a:solidFill>
                          <a:effectLst/>
                        </a:rPr>
                        <a:t>,,,,,,,,,,,,,,,,,,,,,……………………………</a:t>
                      </a:r>
                      <a:endParaRPr lang="en-US" sz="1400" dirty="0">
                        <a:solidFill>
                          <a:schemeClr val="tx1"/>
                        </a:solidFill>
                        <a:effectLst/>
                        <a:latin typeface="Cambria"/>
                        <a:ea typeface="Cambria"/>
                        <a:cs typeface="Cambria"/>
                      </a:endParaRPr>
                    </a:p>
                  </a:txBody>
                  <a:tcPr marL="0" marR="0" marT="0" marB="0">
                    <a:solidFill>
                      <a:schemeClr val="bg1"/>
                    </a:solidFill>
                  </a:tcPr>
                </a:tc>
              </a:tr>
              <a:tr h="390525">
                <a:tc>
                  <a:txBody>
                    <a:bodyPr/>
                    <a:lstStyle/>
                    <a:p>
                      <a:pPr marL="0" marR="0" algn="ctr">
                        <a:spcBef>
                          <a:spcPts val="15"/>
                        </a:spcBef>
                        <a:spcAft>
                          <a:spcPts val="0"/>
                        </a:spcAft>
                      </a:pPr>
                      <a:r>
                        <a:rPr lang="id-ID" sz="1800" dirty="0">
                          <a:solidFill>
                            <a:schemeClr val="tx1"/>
                          </a:solidFill>
                          <a:effectLst/>
                        </a:rPr>
                        <a:t> </a:t>
                      </a:r>
                      <a:endParaRPr lang="en-US" sz="1400" dirty="0">
                        <a:solidFill>
                          <a:schemeClr val="tx1"/>
                        </a:solidFill>
                        <a:effectLst/>
                      </a:endParaRPr>
                    </a:p>
                    <a:p>
                      <a:pPr marL="115570" marR="592455" algn="ctr">
                        <a:lnSpc>
                          <a:spcPts val="1320"/>
                        </a:lnSpc>
                        <a:spcBef>
                          <a:spcPts val="0"/>
                        </a:spcBef>
                        <a:spcAft>
                          <a:spcPts val="0"/>
                        </a:spcAft>
                      </a:pPr>
                      <a:r>
                        <a:rPr lang="id-ID" sz="1600" dirty="0">
                          <a:solidFill>
                            <a:schemeClr val="tx1"/>
                          </a:solidFill>
                          <a:effectLst/>
                        </a:rPr>
                        <a:t>.....................</a:t>
                      </a:r>
                      <a:endParaRPr lang="en-US" sz="1400" dirty="0">
                        <a:solidFill>
                          <a:schemeClr val="tx1"/>
                        </a:solidFill>
                        <a:effectLst/>
                        <a:latin typeface="Cambria"/>
                        <a:ea typeface="Cambria"/>
                        <a:cs typeface="Cambria"/>
                      </a:endParaRPr>
                    </a:p>
                  </a:txBody>
                  <a:tcPr marL="0" marR="0" marT="0" marB="0">
                    <a:solidFill>
                      <a:schemeClr val="bg1"/>
                    </a:solidFill>
                  </a:tcPr>
                </a:tc>
                <a:tc>
                  <a:txBody>
                    <a:bodyPr/>
                    <a:lstStyle/>
                    <a:p>
                      <a:pPr marL="0" marR="0" algn="ctr">
                        <a:spcBef>
                          <a:spcPts val="15"/>
                        </a:spcBef>
                        <a:spcAft>
                          <a:spcPts val="0"/>
                        </a:spcAft>
                      </a:pPr>
                      <a:r>
                        <a:rPr lang="id-ID" sz="1800" dirty="0">
                          <a:solidFill>
                            <a:schemeClr val="tx1"/>
                          </a:solidFill>
                          <a:effectLst/>
                        </a:rPr>
                        <a:t> </a:t>
                      </a:r>
                      <a:endParaRPr lang="en-US" sz="1400" dirty="0">
                        <a:solidFill>
                          <a:schemeClr val="tx1"/>
                        </a:solidFill>
                        <a:effectLst/>
                      </a:endParaRPr>
                    </a:p>
                    <a:p>
                      <a:pPr marL="0" marR="149225" algn="ctr">
                        <a:lnSpc>
                          <a:spcPts val="1320"/>
                        </a:lnSpc>
                        <a:spcBef>
                          <a:spcPts val="0"/>
                        </a:spcBef>
                        <a:spcAft>
                          <a:spcPts val="0"/>
                        </a:spcAft>
                      </a:pPr>
                      <a:r>
                        <a:rPr lang="id-ID" sz="1600" dirty="0">
                          <a:solidFill>
                            <a:schemeClr val="tx1"/>
                          </a:solidFill>
                          <a:effectLst/>
                        </a:rPr>
                        <a:t>........................</a:t>
                      </a:r>
                      <a:endParaRPr lang="en-US" sz="1400" dirty="0">
                        <a:solidFill>
                          <a:schemeClr val="tx1"/>
                        </a:solidFill>
                        <a:effectLst/>
                        <a:latin typeface="Cambria"/>
                        <a:ea typeface="Cambria"/>
                        <a:cs typeface="Cambria"/>
                      </a:endParaRPr>
                    </a:p>
                  </a:txBody>
                  <a:tcPr marL="0" marR="0" marT="0" marB="0">
                    <a:solidFill>
                      <a:schemeClr val="bg1"/>
                    </a:solidFill>
                  </a:tcPr>
                </a:tc>
              </a:tr>
            </a:tbl>
          </a:graphicData>
        </a:graphic>
      </p:graphicFrame>
    </p:spTree>
    <p:extLst>
      <p:ext uri="{BB962C8B-B14F-4D97-AF65-F5344CB8AC3E}">
        <p14:creationId xmlns:p14="http://schemas.microsoft.com/office/powerpoint/2010/main" val="36228450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tile tx="0" ty="0" sx="100000" sy="100000" flip="none" algn="tl"/>
        </a:blipFill>
        <a:effectLst/>
      </p:bgPr>
    </p:bg>
    <p:spTree>
      <p:nvGrpSpPr>
        <p:cNvPr id="1" name="Shape 523"/>
        <p:cNvGrpSpPr/>
        <p:nvPr/>
      </p:nvGrpSpPr>
      <p:grpSpPr>
        <a:xfrm>
          <a:off x="0" y="0"/>
          <a:ext cx="0" cy="0"/>
          <a:chOff x="0" y="0"/>
          <a:chExt cx="0" cy="0"/>
        </a:xfrm>
      </p:grpSpPr>
      <p:sp>
        <p:nvSpPr>
          <p:cNvPr id="19" name="Rectangle 18"/>
          <p:cNvSpPr>
            <a:spLocks noChangeArrowheads="1"/>
          </p:cNvSpPr>
          <p:nvPr/>
        </p:nvSpPr>
        <p:spPr bwMode="auto">
          <a:xfrm>
            <a:off x="1493351" y="1090397"/>
            <a:ext cx="7472517" cy="61863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4087813" algn="l"/>
              </a:tabLst>
            </a:pP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BERITA ACARA PEMINDAHAN ARSIP</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NOMOR ……………….</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endPar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Pada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hari</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ini</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tanggal</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bulan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tahun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……yang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bertandatangan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di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bawah</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ini</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kami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masing-masing</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p>
          <a:p>
            <a:pPr marL="0" marR="0" lvl="0" indent="0" defTabSz="914400" rtl="0" eaLnBrk="0" fontAlgn="base" latinLnBrk="0" hangingPunct="0">
              <a:lnSpc>
                <a:spcPct val="100000"/>
              </a:lnSpc>
              <a:spcBef>
                <a:spcPct val="0"/>
              </a:spcBef>
              <a:spcAft>
                <a:spcPct val="0"/>
              </a:spcAft>
              <a:buClrTx/>
              <a:buSzTx/>
              <a:buFontTx/>
              <a:buNone/>
              <a:tabLst>
                <a:tab pos="4087813" algn="l"/>
              </a:tabLst>
            </a:pP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Nama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ClrTx/>
              <a:tabLst>
                <a:tab pos="4087813" algn="l"/>
              </a:tabLst>
            </a:pP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Jabatan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     </a:t>
            </a:r>
            <a:r>
              <a:rPr lang="en-US" sz="1200" b="1" dirty="0" err="1" smtClean="0">
                <a:solidFill>
                  <a:schemeClr val="tx1"/>
                </a:solidFill>
                <a:latin typeface="Arial" pitchFamily="34" charset="0"/>
                <a:ea typeface="Cambria" pitchFamily="18" charset="0"/>
                <a:cs typeface="Cambria" pitchFamily="18" charset="0"/>
              </a:rPr>
              <a:t>Kepala</a:t>
            </a:r>
            <a:r>
              <a:rPr lang="en-US" sz="1200" b="1" dirty="0" smtClean="0">
                <a:solidFill>
                  <a:schemeClr val="tx1"/>
                </a:solidFill>
                <a:latin typeface="Arial" pitchFamily="34" charset="0"/>
                <a:ea typeface="Cambria" pitchFamily="18" charset="0"/>
                <a:cs typeface="Cambria" pitchFamily="18" charset="0"/>
              </a:rPr>
              <a:t> </a:t>
            </a:r>
            <a:r>
              <a:rPr lang="en-US" sz="1200" b="1" dirty="0" err="1" smtClean="0">
                <a:solidFill>
                  <a:schemeClr val="tx1"/>
                </a:solidFill>
                <a:latin typeface="Arial" pitchFamily="34" charset="0"/>
                <a:ea typeface="Cambria" pitchFamily="18" charset="0"/>
                <a:cs typeface="Cambria" pitchFamily="18" charset="0"/>
              </a:rPr>
              <a:t>Dinas</a:t>
            </a:r>
            <a:r>
              <a:rPr lang="en-US" sz="1200" b="1" dirty="0" smtClean="0">
                <a:solidFill>
                  <a:schemeClr val="tx1"/>
                </a:solidFill>
                <a:latin typeface="Arial" pitchFamily="34" charset="0"/>
                <a:ea typeface="Cambria" pitchFamily="18" charset="0"/>
                <a:cs typeface="Cambria" pitchFamily="18" charset="0"/>
              </a:rPr>
              <a:t>/</a:t>
            </a:r>
            <a:r>
              <a:rPr lang="en-US" sz="1200" b="1" dirty="0" err="1" smtClean="0">
                <a:solidFill>
                  <a:schemeClr val="tx1"/>
                </a:solidFill>
                <a:latin typeface="Arial" pitchFamily="34" charset="0"/>
                <a:ea typeface="Cambria" pitchFamily="18" charset="0"/>
                <a:cs typeface="Cambria" pitchFamily="18" charset="0"/>
              </a:rPr>
              <a:t>Badan</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NIP	:     ............................................</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Pangkat</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Gol</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     ............................................</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Instansi</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Dinas</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a:t>
            </a:r>
            <a:r>
              <a:rPr lang="en-US" sz="1200" b="1" dirty="0" err="1">
                <a:solidFill>
                  <a:schemeClr val="tx1"/>
                </a:solidFill>
                <a:latin typeface="Arial" pitchFamily="34" charset="0"/>
                <a:ea typeface="Cambria" pitchFamily="18" charset="0"/>
                <a:cs typeface="Cambria" pitchFamily="18" charset="0"/>
              </a:rPr>
              <a:t>B</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adan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Dalam</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hal</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ini</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bertindak</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atas</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nama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Pimpinan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Perangkat</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Daerah, yang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selanjutnya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disebut</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PIHAK PERTAMA.</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endPar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endParaRPr>
          </a:p>
          <a:p>
            <a:pPr lvl="0" eaLnBrk="0" fontAlgn="base" hangingPunct="0">
              <a:spcBef>
                <a:spcPct val="0"/>
              </a:spcBef>
              <a:spcAft>
                <a:spcPct val="0"/>
              </a:spcAft>
              <a:buClrTx/>
              <a:tabLst>
                <a:tab pos="4087813" algn="l"/>
              </a:tabLst>
            </a:pP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Nama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     </a:t>
            </a:r>
            <a:r>
              <a:rPr lang="en-US" sz="1200" b="1" dirty="0">
                <a:solidFill>
                  <a:schemeClr val="tx1"/>
                </a:solidFill>
                <a:latin typeface="Arial" pitchFamily="34" charset="0"/>
                <a:ea typeface="Cambria" pitchFamily="18" charset="0"/>
                <a:cs typeface="Cambria" pitchFamily="18" charset="0"/>
              </a:rPr>
              <a:t>............................................</a:t>
            </a:r>
            <a:endParaRPr lang="en-US" sz="1200" b="1" dirty="0">
              <a:solidFill>
                <a:schemeClr val="tx1"/>
              </a:solidFill>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Jabatan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Kepala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Dinas</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NIP	:     ............................................</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Pangkat</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Gol</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     ............................................</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Instansi</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Dinas</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ARPUS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Jawa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Tengah.</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Dalam</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hal</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ini</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bertindak</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atas</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nama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Pimpinan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Lembaga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Kearsipan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Daerah, yang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selanjutnya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disebut</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PIHAK KEDUA</a:t>
            </a:r>
          </a:p>
          <a:p>
            <a:pPr marL="0" marR="0" lvl="0" indent="0" defTabSz="914400" rtl="0" eaLnBrk="0" fontAlgn="base" latinLnBrk="0" hangingPunct="0">
              <a:lnSpc>
                <a:spcPct val="100000"/>
              </a:lnSpc>
              <a:spcBef>
                <a:spcPct val="0"/>
              </a:spcBef>
              <a:spcAft>
                <a:spcPct val="0"/>
              </a:spcAft>
              <a:buClrTx/>
              <a:buSzTx/>
              <a:buFontTx/>
              <a:buNone/>
              <a:tabLst>
                <a:tab pos="4087813" algn="l"/>
              </a:tabLst>
            </a:pP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Menyatakan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telah</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melaksanakan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pemindahan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arsip</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sebanyak</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berkas</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boks</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seperti</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dalam</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Daftar</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Arsip</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terlampir</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untuk</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disimpan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di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Lembaga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Kearsipan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Daerah.</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Demikian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Berita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Acara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ini</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dibuat</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dalam</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rangkap</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2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dua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dan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PARA PIHAK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membawa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satu</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rangkap</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yang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mempunyai</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kekuatan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hukum</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sama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untuk</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selanjutnya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dipergunakan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sebagaimana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mestinya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endPar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endParaRPr lang="en-US" sz="1200" b="1" dirty="0">
              <a:solidFill>
                <a:schemeClr val="tx1"/>
              </a:solidFill>
              <a:latin typeface="Arial" pitchFamily="34" charset="0"/>
              <a:ea typeface="Cambria" pitchFamily="18" charset="0"/>
              <a:cs typeface="Cambria" pitchFamily="18"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Pihak</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Kedua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Pihak</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Pertama</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Tanda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tangan</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Tanda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tangan</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sng" strike="noStrike" cap="none" normalizeH="0" baseline="0" dirty="0" smtClean="0">
                <a:ln>
                  <a:noFill/>
                </a:ln>
                <a:solidFill>
                  <a:schemeClr val="tx1"/>
                </a:solidFill>
                <a:effectLst/>
                <a:latin typeface="Arial" pitchFamily="34" charset="0"/>
                <a:ea typeface="Cambria" pitchFamily="18" charset="0"/>
                <a:cs typeface="Cambria" pitchFamily="18" charset="0"/>
              </a:rPr>
              <a:t>NAMA</a:t>
            </a: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1" i="0" u="sng" strike="noStrike" cap="none" normalizeH="0" baseline="0" dirty="0" smtClean="0">
                <a:ln>
                  <a:noFill/>
                </a:ln>
                <a:solidFill>
                  <a:schemeClr val="tx1"/>
                </a:solidFill>
                <a:effectLst/>
                <a:latin typeface="Arial" pitchFamily="34" charset="0"/>
                <a:ea typeface="Cambria" pitchFamily="18" charset="0"/>
                <a:cs typeface="Cambria" pitchFamily="18" charset="0"/>
              </a:rPr>
              <a:t>NAMA</a:t>
            </a:r>
            <a:endPar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endParaRPr>
          </a:p>
          <a:p>
            <a:pPr marL="0" marR="0" lvl="0" indent="0" defTabSz="914400" rtl="0" eaLnBrk="0" fontAlgn="base" latinLnBrk="0" hangingPunct="0">
              <a:lnSpc>
                <a:spcPct val="100000"/>
              </a:lnSpc>
              <a:spcBef>
                <a:spcPct val="0"/>
              </a:spcBef>
              <a:spcAft>
                <a:spcPct val="0"/>
              </a:spcAft>
              <a:buClrTx/>
              <a:buSzTx/>
              <a:buFontTx/>
              <a:buNone/>
              <a:tabLst>
                <a:tab pos="4087813" algn="l"/>
              </a:tabLst>
            </a:pPr>
            <a:r>
              <a:rPr kumimoji="0" lang="en-US" sz="1200" b="1" i="0" u="none" strike="noStrike" cap="none" normalizeH="0" baseline="0" dirty="0" smtClean="0">
                <a:ln>
                  <a:noFill/>
                </a:ln>
                <a:solidFill>
                  <a:schemeClr val="tx1"/>
                </a:solidFill>
                <a:effectLst/>
                <a:latin typeface="Arial" pitchFamily="34" charset="0"/>
                <a:ea typeface="Cambria" pitchFamily="18" charset="0"/>
                <a:cs typeface="Cambria" pitchFamily="18" charset="0"/>
              </a:rPr>
              <a:t>NIP</a:t>
            </a:r>
            <a:r>
              <a:rPr kumimoji="0" lang="en-US" sz="1200" b="1" i="0" u="none" strike="noStrike" cap="none" normalizeH="0" baseline="0" dirty="0" smtClean="0">
                <a:ln>
                  <a:noFill/>
                </a:ln>
                <a:solidFill>
                  <a:schemeClr val="tx1"/>
                </a:solidFill>
                <a:effectLst/>
                <a:latin typeface="Arial" pitchFamily="34" charset="0"/>
                <a:cs typeface="Arial" pitchFamily="34" charset="0"/>
              </a:rPr>
              <a:t> </a:t>
            </a:r>
          </a:p>
        </p:txBody>
      </p:sp>
      <p:sp>
        <p:nvSpPr>
          <p:cNvPr id="21" name="Rectangle 20"/>
          <p:cNvSpPr/>
          <p:nvPr/>
        </p:nvSpPr>
        <p:spPr>
          <a:xfrm rot="20024790">
            <a:off x="-138453" y="915655"/>
            <a:ext cx="4876800" cy="1200329"/>
          </a:xfrm>
          <a:prstGeom prst="rect">
            <a:avLst/>
          </a:prstGeom>
        </p:spPr>
        <p:txBody>
          <a:bodyPr>
            <a:spAutoFit/>
          </a:bodyPr>
          <a:lstStyle/>
          <a:p>
            <a:pPr lvl="0" algn="ctr">
              <a:buClr>
                <a:schemeClr val="dk1"/>
              </a:buClr>
              <a:buSzPct val="99619"/>
            </a:pPr>
            <a:r>
              <a:rPr lang="en-US" sz="2400" b="1" dirty="0" err="1">
                <a:solidFill>
                  <a:srgbClr val="FF0000"/>
                </a:solidFill>
                <a:latin typeface="Calibri"/>
                <a:ea typeface="Calibri"/>
                <a:cs typeface="Calibri"/>
                <a:sym typeface="Calibri"/>
              </a:rPr>
              <a:t>Pemindahan</a:t>
            </a:r>
            <a:r>
              <a:rPr lang="en-US" sz="2400" b="1" dirty="0">
                <a:solidFill>
                  <a:srgbClr val="FF0000"/>
                </a:solidFill>
                <a:latin typeface="Calibri"/>
                <a:ea typeface="Calibri"/>
                <a:cs typeface="Calibri"/>
                <a:sym typeface="Calibri"/>
              </a:rPr>
              <a:t> </a:t>
            </a:r>
            <a:r>
              <a:rPr lang="en-US" sz="2400" b="1" dirty="0" err="1" smtClean="0">
                <a:solidFill>
                  <a:srgbClr val="FF0000"/>
                </a:solidFill>
                <a:latin typeface="Calibri"/>
                <a:ea typeface="Calibri"/>
                <a:cs typeface="Calibri"/>
                <a:sym typeface="Calibri"/>
              </a:rPr>
              <a:t>arsip</a:t>
            </a:r>
            <a:r>
              <a:rPr lang="en-US" sz="2400" b="1" dirty="0" smtClean="0">
                <a:solidFill>
                  <a:srgbClr val="FF0000"/>
                </a:solidFill>
                <a:latin typeface="Calibri"/>
                <a:ea typeface="Calibri"/>
                <a:cs typeface="Calibri"/>
                <a:sym typeface="Calibri"/>
              </a:rPr>
              <a:t> </a:t>
            </a:r>
            <a:r>
              <a:rPr lang="en-US" sz="2400" b="1" dirty="0" err="1" smtClean="0">
                <a:solidFill>
                  <a:srgbClr val="FF0000"/>
                </a:solidFill>
                <a:latin typeface="Calibri"/>
                <a:ea typeface="Calibri"/>
                <a:cs typeface="Calibri"/>
                <a:sym typeface="Calibri"/>
              </a:rPr>
              <a:t>inaktif</a:t>
            </a:r>
            <a:r>
              <a:rPr lang="en-US" sz="2400" b="1" dirty="0" smtClean="0">
                <a:solidFill>
                  <a:srgbClr val="FF0000"/>
                </a:solidFill>
                <a:latin typeface="Calibri"/>
                <a:ea typeface="Calibri"/>
                <a:cs typeface="Calibri"/>
                <a:sym typeface="Calibri"/>
              </a:rPr>
              <a:t> PD </a:t>
            </a:r>
            <a:r>
              <a:rPr lang="en-US" sz="2400" b="1" dirty="0" err="1" smtClean="0">
                <a:solidFill>
                  <a:srgbClr val="FF0000"/>
                </a:solidFill>
                <a:latin typeface="Calibri"/>
                <a:ea typeface="Calibri"/>
                <a:cs typeface="Calibri"/>
                <a:sym typeface="Calibri"/>
              </a:rPr>
              <a:t>ke</a:t>
            </a:r>
            <a:r>
              <a:rPr lang="en-US" sz="2400" b="1" dirty="0" smtClean="0">
                <a:solidFill>
                  <a:srgbClr val="FF0000"/>
                </a:solidFill>
                <a:latin typeface="Calibri"/>
                <a:ea typeface="Calibri"/>
                <a:cs typeface="Calibri"/>
                <a:sym typeface="Calibri"/>
              </a:rPr>
              <a:t> LKD </a:t>
            </a:r>
            <a:r>
              <a:rPr lang="en-US" sz="2400" b="1" dirty="0" err="1" smtClean="0">
                <a:solidFill>
                  <a:srgbClr val="FF0000"/>
                </a:solidFill>
                <a:latin typeface="Calibri"/>
                <a:ea typeface="Calibri"/>
                <a:cs typeface="Calibri"/>
                <a:sym typeface="Calibri"/>
              </a:rPr>
              <a:t>menjadi</a:t>
            </a:r>
            <a:r>
              <a:rPr lang="en-US" sz="2400" b="1" dirty="0" smtClean="0">
                <a:solidFill>
                  <a:srgbClr val="FF0000"/>
                </a:solidFill>
                <a:latin typeface="Calibri"/>
                <a:ea typeface="Calibri"/>
                <a:cs typeface="Calibri"/>
                <a:sym typeface="Calibri"/>
              </a:rPr>
              <a:t> </a:t>
            </a:r>
            <a:r>
              <a:rPr lang="en-US" sz="2400" b="1" dirty="0" err="1">
                <a:solidFill>
                  <a:srgbClr val="FF0000"/>
                </a:solidFill>
                <a:latin typeface="Calibri"/>
                <a:ea typeface="Calibri"/>
                <a:cs typeface="Calibri"/>
                <a:sym typeface="Calibri"/>
              </a:rPr>
              <a:t>tanggungjawab</a:t>
            </a:r>
            <a:r>
              <a:rPr lang="en-US" sz="2400" b="1" dirty="0">
                <a:solidFill>
                  <a:srgbClr val="FF0000"/>
                </a:solidFill>
                <a:latin typeface="Calibri"/>
                <a:ea typeface="Calibri"/>
                <a:cs typeface="Calibri"/>
                <a:sym typeface="Calibri"/>
              </a:rPr>
              <a:t> </a:t>
            </a:r>
            <a:r>
              <a:rPr lang="en-US" sz="2400" b="1" dirty="0" err="1">
                <a:solidFill>
                  <a:srgbClr val="FF0000"/>
                </a:solidFill>
                <a:latin typeface="Calibri"/>
                <a:ea typeface="Calibri"/>
                <a:cs typeface="Calibri"/>
                <a:sym typeface="Calibri"/>
              </a:rPr>
              <a:t>pimpinan</a:t>
            </a:r>
            <a:r>
              <a:rPr lang="en-US" sz="2400" b="1" dirty="0">
                <a:solidFill>
                  <a:srgbClr val="FF0000"/>
                </a:solidFill>
                <a:latin typeface="Calibri"/>
                <a:ea typeface="Calibri"/>
                <a:cs typeface="Calibri"/>
                <a:sym typeface="Calibri"/>
              </a:rPr>
              <a:t> unit </a:t>
            </a:r>
            <a:r>
              <a:rPr lang="en-US" sz="2400" b="1" dirty="0" err="1" smtClean="0">
                <a:solidFill>
                  <a:srgbClr val="FF0000"/>
                </a:solidFill>
                <a:ea typeface="Calibri"/>
                <a:sym typeface="Calibri"/>
              </a:rPr>
              <a:t>Kearsipan</a:t>
            </a:r>
            <a:r>
              <a:rPr lang="en-US" sz="2400" b="1" dirty="0" smtClean="0">
                <a:solidFill>
                  <a:srgbClr val="FF0000"/>
                </a:solidFill>
                <a:ea typeface="Calibri"/>
                <a:sym typeface="Calibri"/>
              </a:rPr>
              <a:t> PD</a:t>
            </a:r>
            <a:endParaRPr lang="en-US" sz="2400" b="1" dirty="0">
              <a:solidFill>
                <a:srgbClr val="FF00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2E414D"/>
        </a:solidFill>
        <a:effectLst/>
      </p:bgPr>
    </p:bg>
    <p:spTree>
      <p:nvGrpSpPr>
        <p:cNvPr id="1" name="Shape 545"/>
        <p:cNvGrpSpPr/>
        <p:nvPr/>
      </p:nvGrpSpPr>
      <p:grpSpPr>
        <a:xfrm>
          <a:off x="0" y="0"/>
          <a:ext cx="0" cy="0"/>
          <a:chOff x="0" y="0"/>
          <a:chExt cx="0" cy="0"/>
        </a:xfrm>
      </p:grpSpPr>
      <p:sp>
        <p:nvSpPr>
          <p:cNvPr id="546" name="Google Shape;546;p31"/>
          <p:cNvSpPr txBox="1"/>
          <p:nvPr/>
        </p:nvSpPr>
        <p:spPr>
          <a:xfrm>
            <a:off x="1397299" y="2569244"/>
            <a:ext cx="6959002" cy="1969770"/>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6400">
                <a:solidFill>
                  <a:srgbClr val="F6C851"/>
                </a:solidFill>
                <a:latin typeface="Montserrat Black"/>
                <a:ea typeface="Montserrat Black"/>
                <a:cs typeface="Montserrat Black"/>
                <a:sym typeface="Montserrat Black"/>
              </a:rPr>
              <a:t>PEMUSNAHAN ARSIP</a:t>
            </a:r>
            <a:endParaRPr/>
          </a:p>
        </p:txBody>
      </p:sp>
      <p:sp>
        <p:nvSpPr>
          <p:cNvPr id="547" name="Google Shape;547;p31"/>
          <p:cNvSpPr/>
          <p:nvPr/>
        </p:nvSpPr>
        <p:spPr>
          <a:xfrm rot="-2700000">
            <a:off x="6679608" y="-2006844"/>
            <a:ext cx="3554939" cy="3554243"/>
          </a:xfrm>
          <a:prstGeom prst="rect">
            <a:avLst/>
          </a:prstGeom>
          <a:solidFill>
            <a:srgbClr val="F6C8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31"/>
          <p:cNvSpPr/>
          <p:nvPr/>
        </p:nvSpPr>
        <p:spPr>
          <a:xfrm rot="-2700000">
            <a:off x="1238151" y="4085803"/>
            <a:ext cx="1425225" cy="2858350"/>
          </a:xfrm>
          <a:prstGeom prst="rect">
            <a:avLst/>
          </a:prstGeom>
          <a:solidFill>
            <a:srgbClr val="F8FB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31"/>
          <p:cNvSpPr/>
          <p:nvPr/>
        </p:nvSpPr>
        <p:spPr>
          <a:xfrm rot="-2700000">
            <a:off x="6874376" y="-567602"/>
            <a:ext cx="55905" cy="3698194"/>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31"/>
          <p:cNvSpPr/>
          <p:nvPr/>
        </p:nvSpPr>
        <p:spPr>
          <a:xfrm rot="-2700000">
            <a:off x="8980430" y="5448590"/>
            <a:ext cx="129989" cy="2133034"/>
          </a:xfrm>
          <a:prstGeom prst="rect">
            <a:avLst/>
          </a:prstGeom>
          <a:solidFill>
            <a:srgbClr val="F6C8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554"/>
        <p:cNvGrpSpPr/>
        <p:nvPr/>
      </p:nvGrpSpPr>
      <p:grpSpPr>
        <a:xfrm>
          <a:off x="0" y="0"/>
          <a:ext cx="0" cy="0"/>
          <a:chOff x="0" y="0"/>
          <a:chExt cx="0" cy="0"/>
        </a:xfrm>
      </p:grpSpPr>
      <p:sp>
        <p:nvSpPr>
          <p:cNvPr id="555" name="Google Shape;555;p32"/>
          <p:cNvSpPr/>
          <p:nvPr/>
        </p:nvSpPr>
        <p:spPr>
          <a:xfrm>
            <a:off x="1828784" y="457182"/>
            <a:ext cx="6019843" cy="844974"/>
          </a:xfrm>
          <a:prstGeom prst="ellipse">
            <a:avLst/>
          </a:prstGeom>
          <a:gradFill>
            <a:gsLst>
              <a:gs pos="0">
                <a:srgbClr val="E6E3EC"/>
              </a:gs>
              <a:gs pos="40000">
                <a:srgbClr val="C5B9D5"/>
              </a:gs>
              <a:gs pos="50000">
                <a:srgbClr val="C0B4D1"/>
              </a:gs>
              <a:gs pos="65000">
                <a:srgbClr val="C5B9D5"/>
              </a:gs>
              <a:gs pos="100000">
                <a:srgbClr val="EBE9F0"/>
              </a:gs>
            </a:gsLst>
            <a:lin ang="5400000" scaled="0"/>
          </a:gradFill>
          <a:ln w="120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987" b="1">
                <a:solidFill>
                  <a:srgbClr val="000000"/>
                </a:solidFill>
                <a:latin typeface="Calibri"/>
                <a:ea typeface="Calibri"/>
                <a:cs typeface="Calibri"/>
                <a:sym typeface="Calibri"/>
              </a:rPr>
              <a:t>PEMUSNAHAN ARSIP</a:t>
            </a:r>
            <a:endParaRPr/>
          </a:p>
        </p:txBody>
      </p:sp>
      <p:sp>
        <p:nvSpPr>
          <p:cNvPr id="556" name="Google Shape;556;p32"/>
          <p:cNvSpPr/>
          <p:nvPr/>
        </p:nvSpPr>
        <p:spPr>
          <a:xfrm>
            <a:off x="304768" y="1828794"/>
            <a:ext cx="9144064" cy="5048256"/>
          </a:xfrm>
          <a:prstGeom prst="rect">
            <a:avLst/>
          </a:prstGeom>
          <a:gradFill>
            <a:gsLst>
              <a:gs pos="0">
                <a:srgbClr val="EBF1E1"/>
              </a:gs>
              <a:gs pos="40000">
                <a:srgbClr val="CFE2B5"/>
              </a:gs>
              <a:gs pos="50000">
                <a:srgbClr val="CCDFAF"/>
              </a:gs>
              <a:gs pos="65000">
                <a:srgbClr val="CFE2B5"/>
              </a:gs>
              <a:gs pos="100000">
                <a:srgbClr val="EFF4E7"/>
              </a:gs>
            </a:gsLst>
            <a:lin ang="5400000" scaled="0"/>
          </a:gradFill>
          <a:ln w="12000" cap="flat"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0" marR="0" lvl="0" indent="0" algn="just" rtl="0">
              <a:lnSpc>
                <a:spcPct val="115000"/>
              </a:lnSpc>
              <a:spcBef>
                <a:spcPts val="0"/>
              </a:spcBef>
              <a:spcAft>
                <a:spcPts val="0"/>
              </a:spcAft>
              <a:buNone/>
            </a:pPr>
            <a:r>
              <a:rPr lang="en-US" sz="3200" dirty="0" err="1">
                <a:solidFill>
                  <a:srgbClr val="000000"/>
                </a:solidFill>
                <a:latin typeface="Arial"/>
                <a:ea typeface="Arial"/>
                <a:cs typeface="Arial"/>
                <a:sym typeface="Arial"/>
              </a:rPr>
              <a:t>Pemusnahan</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arsip</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dilakukan</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terhadap</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arsip</a:t>
            </a:r>
            <a:r>
              <a:rPr lang="en-US" sz="3200" dirty="0">
                <a:solidFill>
                  <a:srgbClr val="000000"/>
                </a:solidFill>
                <a:latin typeface="Arial"/>
                <a:ea typeface="Arial"/>
                <a:cs typeface="Arial"/>
                <a:sym typeface="Arial"/>
              </a:rPr>
              <a:t> </a:t>
            </a:r>
            <a:r>
              <a:rPr lang="en-US" sz="3200" dirty="0" err="1" smtClean="0">
                <a:solidFill>
                  <a:srgbClr val="000000"/>
                </a:solidFill>
                <a:latin typeface="Arial"/>
                <a:ea typeface="Arial"/>
                <a:cs typeface="Arial"/>
                <a:sym typeface="Arial"/>
              </a:rPr>
              <a:t>yg</a:t>
            </a:r>
            <a:r>
              <a:rPr lang="en-US" sz="3200" dirty="0" smtClean="0">
                <a:solidFill>
                  <a:srgbClr val="000000"/>
                </a:solidFill>
                <a:latin typeface="Arial"/>
                <a:ea typeface="Arial"/>
                <a:cs typeface="Arial"/>
                <a:sym typeface="Arial"/>
              </a:rPr>
              <a:t>:</a:t>
            </a:r>
            <a:endParaRPr sz="3200" dirty="0">
              <a:solidFill>
                <a:srgbClr val="000000"/>
              </a:solidFill>
              <a:latin typeface="Arial"/>
              <a:ea typeface="Arial"/>
              <a:cs typeface="Arial"/>
              <a:sym typeface="Arial"/>
            </a:endParaRPr>
          </a:p>
          <a:p>
            <a:pPr marL="386096" marR="0" lvl="0" indent="-386096" algn="just" rtl="0">
              <a:lnSpc>
                <a:spcPct val="115000"/>
              </a:lnSpc>
              <a:spcBef>
                <a:spcPts val="0"/>
              </a:spcBef>
              <a:spcAft>
                <a:spcPts val="0"/>
              </a:spcAft>
              <a:buClr>
                <a:srgbClr val="000000"/>
              </a:buClr>
              <a:buSzPts val="2560"/>
              <a:buFont typeface="Lucida Sans"/>
              <a:buAutoNum type="alphaLcPeriod"/>
            </a:pPr>
            <a:r>
              <a:rPr lang="en-US" sz="3200" dirty="0" err="1">
                <a:solidFill>
                  <a:srgbClr val="000000"/>
                </a:solidFill>
                <a:latin typeface="Arial"/>
                <a:ea typeface="Arial"/>
                <a:cs typeface="Arial"/>
                <a:sym typeface="Arial"/>
              </a:rPr>
              <a:t>tidak</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memiliki</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nilai</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guna</a:t>
            </a:r>
            <a:r>
              <a:rPr lang="en-US" sz="3200" dirty="0">
                <a:solidFill>
                  <a:srgbClr val="000000"/>
                </a:solidFill>
                <a:latin typeface="Arial"/>
                <a:ea typeface="Arial"/>
                <a:cs typeface="Arial"/>
                <a:sym typeface="Arial"/>
              </a:rPr>
              <a:t>;</a:t>
            </a:r>
            <a:endParaRPr sz="3200" dirty="0">
              <a:solidFill>
                <a:srgbClr val="000000"/>
              </a:solidFill>
              <a:latin typeface="Arial"/>
              <a:ea typeface="Arial"/>
              <a:cs typeface="Arial"/>
              <a:sym typeface="Arial"/>
            </a:endParaRPr>
          </a:p>
          <a:p>
            <a:pPr marL="386096" marR="0" lvl="0" indent="-386096" algn="just" rtl="0">
              <a:lnSpc>
                <a:spcPct val="115000"/>
              </a:lnSpc>
              <a:spcBef>
                <a:spcPts val="0"/>
              </a:spcBef>
              <a:spcAft>
                <a:spcPts val="0"/>
              </a:spcAft>
              <a:buClr>
                <a:srgbClr val="000000"/>
              </a:buClr>
              <a:buSzPts val="2560"/>
              <a:buFont typeface="Lucida Sans"/>
              <a:buAutoNum type="alphaLcPeriod"/>
            </a:pPr>
            <a:r>
              <a:rPr lang="en-US" sz="3200" dirty="0" err="1">
                <a:solidFill>
                  <a:srgbClr val="000000"/>
                </a:solidFill>
                <a:latin typeface="Arial"/>
                <a:ea typeface="Arial"/>
                <a:cs typeface="Arial"/>
                <a:sym typeface="Arial"/>
              </a:rPr>
              <a:t>telah</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habis</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retensinya</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dan</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berketerangan</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dimusnahkan</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berdasar</a:t>
            </a:r>
            <a:r>
              <a:rPr lang="en-US" sz="3200" dirty="0">
                <a:solidFill>
                  <a:srgbClr val="000000"/>
                </a:solidFill>
                <a:latin typeface="Arial"/>
                <a:ea typeface="Arial"/>
                <a:cs typeface="Arial"/>
                <a:sym typeface="Arial"/>
              </a:rPr>
              <a:t> JRA;</a:t>
            </a:r>
            <a:endParaRPr sz="3200" dirty="0">
              <a:solidFill>
                <a:srgbClr val="000000"/>
              </a:solidFill>
              <a:latin typeface="Arial"/>
              <a:ea typeface="Arial"/>
              <a:cs typeface="Arial"/>
              <a:sym typeface="Arial"/>
            </a:endParaRPr>
          </a:p>
          <a:p>
            <a:pPr marL="386096" marR="0" lvl="0" indent="-386096" algn="just" rtl="0">
              <a:lnSpc>
                <a:spcPct val="115000"/>
              </a:lnSpc>
              <a:spcBef>
                <a:spcPts val="0"/>
              </a:spcBef>
              <a:spcAft>
                <a:spcPts val="0"/>
              </a:spcAft>
              <a:buClr>
                <a:srgbClr val="000000"/>
              </a:buClr>
              <a:buSzPts val="2560"/>
              <a:buFont typeface="Lucida Sans"/>
              <a:buAutoNum type="alphaLcPeriod"/>
            </a:pPr>
            <a:r>
              <a:rPr lang="en-US" sz="3200" dirty="0" err="1">
                <a:solidFill>
                  <a:srgbClr val="000000"/>
                </a:solidFill>
                <a:latin typeface="Arial"/>
                <a:ea typeface="Arial"/>
                <a:cs typeface="Arial"/>
                <a:sym typeface="Arial"/>
              </a:rPr>
              <a:t>tidak</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ada</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peraturan</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perundang-undangan</a:t>
            </a:r>
            <a:r>
              <a:rPr lang="en-US" sz="3200" dirty="0">
                <a:solidFill>
                  <a:srgbClr val="000000"/>
                </a:solidFill>
                <a:latin typeface="Arial"/>
                <a:ea typeface="Arial"/>
                <a:cs typeface="Arial"/>
                <a:sym typeface="Arial"/>
              </a:rPr>
              <a:t> yang </a:t>
            </a:r>
            <a:r>
              <a:rPr lang="en-US" sz="3200" dirty="0" err="1">
                <a:solidFill>
                  <a:srgbClr val="000000"/>
                </a:solidFill>
                <a:latin typeface="Arial"/>
                <a:ea typeface="Arial"/>
                <a:cs typeface="Arial"/>
                <a:sym typeface="Arial"/>
              </a:rPr>
              <a:t>melarang</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dan</a:t>
            </a:r>
            <a:endParaRPr sz="3200" dirty="0">
              <a:solidFill>
                <a:srgbClr val="000000"/>
              </a:solidFill>
              <a:latin typeface="Arial"/>
              <a:ea typeface="Arial"/>
              <a:cs typeface="Arial"/>
              <a:sym typeface="Arial"/>
            </a:endParaRPr>
          </a:p>
          <a:p>
            <a:pPr marL="386096" marR="0" lvl="0" indent="-386096" algn="l" rtl="0">
              <a:spcBef>
                <a:spcPts val="0"/>
              </a:spcBef>
              <a:spcAft>
                <a:spcPts val="0"/>
              </a:spcAft>
              <a:buClr>
                <a:srgbClr val="000000"/>
              </a:buClr>
              <a:buSzPts val="2560"/>
              <a:buFont typeface="Lucida Sans"/>
              <a:buAutoNum type="alphaLcPeriod"/>
            </a:pPr>
            <a:r>
              <a:rPr lang="en-US" sz="3200" dirty="0" err="1">
                <a:solidFill>
                  <a:srgbClr val="000000"/>
                </a:solidFill>
                <a:latin typeface="Arial"/>
                <a:ea typeface="Arial"/>
                <a:cs typeface="Arial"/>
                <a:sym typeface="Arial"/>
              </a:rPr>
              <a:t>tidak</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berkaitan</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dengan</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penyelesaian</a:t>
            </a:r>
            <a:r>
              <a:rPr lang="en-US" sz="3200" dirty="0">
                <a:solidFill>
                  <a:srgbClr val="000000"/>
                </a:solidFill>
                <a:latin typeface="Arial"/>
                <a:ea typeface="Arial"/>
                <a:cs typeface="Arial"/>
                <a:sym typeface="Arial"/>
              </a:rPr>
              <a:t> proses </a:t>
            </a:r>
            <a:r>
              <a:rPr lang="en-US" sz="3200" dirty="0" err="1">
                <a:solidFill>
                  <a:srgbClr val="000000"/>
                </a:solidFill>
                <a:latin typeface="Arial"/>
                <a:ea typeface="Arial"/>
                <a:cs typeface="Arial"/>
                <a:sym typeface="Arial"/>
              </a:rPr>
              <a:t>suatu</a:t>
            </a:r>
            <a:r>
              <a:rPr lang="en-US" sz="3200" dirty="0">
                <a:solidFill>
                  <a:srgbClr val="000000"/>
                </a:solidFill>
                <a:latin typeface="Arial"/>
                <a:ea typeface="Arial"/>
                <a:cs typeface="Arial"/>
                <a:sym typeface="Arial"/>
              </a:rPr>
              <a:t> </a:t>
            </a:r>
            <a:r>
              <a:rPr lang="en-US" sz="3200" dirty="0" err="1">
                <a:solidFill>
                  <a:srgbClr val="000000"/>
                </a:solidFill>
                <a:latin typeface="Arial"/>
                <a:ea typeface="Arial"/>
                <a:cs typeface="Arial"/>
                <a:sym typeface="Arial"/>
              </a:rPr>
              <a:t>perkara</a:t>
            </a:r>
            <a:endParaRPr sz="3200" dirty="0">
              <a:solidFill>
                <a:srgbClr val="000000"/>
              </a:solidFill>
              <a:latin typeface="Arial"/>
              <a:ea typeface="Arial"/>
              <a:cs typeface="Arial"/>
              <a:sym typeface="Arial"/>
            </a:endParaRPr>
          </a:p>
        </p:txBody>
      </p:sp>
      <p:sp>
        <p:nvSpPr>
          <p:cNvPr id="557" name="Google Shape;557;p32"/>
          <p:cNvSpPr/>
          <p:nvPr/>
        </p:nvSpPr>
        <p:spPr>
          <a:xfrm>
            <a:off x="4572005" y="1371590"/>
            <a:ext cx="607911" cy="381004"/>
          </a:xfrm>
          <a:prstGeom prst="downArrow">
            <a:avLst>
              <a:gd name="adj1" fmla="val 50000"/>
              <a:gd name="adj2" fmla="val 50000"/>
            </a:avLst>
          </a:prstGeom>
          <a:solidFill>
            <a:schemeClr val="accent1"/>
          </a:solidFill>
          <a:ln w="1905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920">
              <a:solidFill>
                <a:srgbClr val="FFFFFF"/>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561"/>
        <p:cNvGrpSpPr/>
        <p:nvPr/>
      </p:nvGrpSpPr>
      <p:grpSpPr>
        <a:xfrm>
          <a:off x="0" y="0"/>
          <a:ext cx="0" cy="0"/>
          <a:chOff x="0" y="0"/>
          <a:chExt cx="0" cy="0"/>
        </a:xfrm>
      </p:grpSpPr>
      <p:sp>
        <p:nvSpPr>
          <p:cNvPr id="562" name="Google Shape;562;p33"/>
          <p:cNvSpPr/>
          <p:nvPr/>
        </p:nvSpPr>
        <p:spPr>
          <a:xfrm>
            <a:off x="1828800" y="452544"/>
            <a:ext cx="6175171" cy="1229368"/>
          </a:xfrm>
          <a:prstGeom prst="ellipse">
            <a:avLst/>
          </a:prstGeom>
          <a:gradFill>
            <a:gsLst>
              <a:gs pos="0">
                <a:srgbClr val="C8B2E9"/>
              </a:gs>
              <a:gs pos="35000">
                <a:srgbClr val="D6CAED"/>
              </a:gs>
              <a:gs pos="100000">
                <a:srgbClr val="EFE8FA"/>
              </a:gs>
            </a:gsLst>
            <a:lin ang="16200000" scaled="0"/>
          </a:gradFill>
          <a:ln w="9525" cap="flat" cmpd="sng">
            <a:solidFill>
              <a:srgbClr val="7C5F9F"/>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b="1">
                <a:solidFill>
                  <a:srgbClr val="000000"/>
                </a:solidFill>
                <a:latin typeface="Calibri"/>
                <a:ea typeface="Calibri"/>
                <a:cs typeface="Calibri"/>
                <a:sym typeface="Calibri"/>
              </a:rPr>
              <a:t>PROSEDUR PEMUSNAHAN ARSIP</a:t>
            </a:r>
            <a:endParaRPr sz="1800"/>
          </a:p>
        </p:txBody>
      </p:sp>
      <p:sp>
        <p:nvSpPr>
          <p:cNvPr id="563" name="Google Shape;563;p33"/>
          <p:cNvSpPr/>
          <p:nvPr/>
        </p:nvSpPr>
        <p:spPr>
          <a:xfrm>
            <a:off x="882227" y="2121752"/>
            <a:ext cx="8371840" cy="4531361"/>
          </a:xfrm>
          <a:prstGeom prst="rect">
            <a:avLst/>
          </a:prstGeom>
          <a:gradFill>
            <a:gsLst>
              <a:gs pos="0">
                <a:srgbClr val="DAFEA4"/>
              </a:gs>
              <a:gs pos="35000">
                <a:srgbClr val="E3FEBF"/>
              </a:gs>
              <a:gs pos="100000">
                <a:srgbClr val="F4FEE6"/>
              </a:gs>
            </a:gsLst>
            <a:lin ang="16200000" scaled="0"/>
          </a:gradFill>
          <a:ln w="9525" cap="flat" cmpd="sng">
            <a:solidFill>
              <a:srgbClr val="97B853"/>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857250" marR="0" lvl="1" indent="-369888" algn="just" rtl="0">
              <a:lnSpc>
                <a:spcPct val="115000"/>
              </a:lnSpc>
              <a:spcBef>
                <a:spcPts val="0"/>
              </a:spcBef>
              <a:spcAft>
                <a:spcPts val="0"/>
              </a:spcAft>
              <a:buClr>
                <a:srgbClr val="000000"/>
              </a:buClr>
              <a:buSzPts val="2560"/>
              <a:buFont typeface="+mj-lt"/>
              <a:buAutoNum type="arabicPeriod"/>
            </a:pPr>
            <a:r>
              <a:rPr lang="en-US" sz="2800" i="0" u="none" strike="noStrike" cap="none" dirty="0" err="1">
                <a:solidFill>
                  <a:srgbClr val="000000"/>
                </a:solidFill>
                <a:sym typeface="Arial"/>
              </a:rPr>
              <a:t>Pembentukan</a:t>
            </a:r>
            <a:r>
              <a:rPr lang="en-US" sz="2800" i="0" u="none" strike="noStrike" cap="none" dirty="0">
                <a:solidFill>
                  <a:srgbClr val="000000"/>
                </a:solidFill>
                <a:sym typeface="Arial"/>
              </a:rPr>
              <a:t> </a:t>
            </a:r>
            <a:r>
              <a:rPr lang="en-US" sz="2800" i="0" u="none" strike="noStrike" cap="none" dirty="0" err="1">
                <a:solidFill>
                  <a:srgbClr val="000000"/>
                </a:solidFill>
                <a:sym typeface="Arial"/>
              </a:rPr>
              <a:t>Panitia</a:t>
            </a:r>
            <a:r>
              <a:rPr lang="en-US" sz="2800" i="0" u="none" strike="noStrike" cap="none" dirty="0">
                <a:solidFill>
                  <a:srgbClr val="000000"/>
                </a:solidFill>
                <a:sym typeface="Arial"/>
              </a:rPr>
              <a:t> </a:t>
            </a:r>
            <a:r>
              <a:rPr lang="en-US" sz="2800" i="0" u="none" strike="noStrike" cap="none" dirty="0" err="1">
                <a:solidFill>
                  <a:srgbClr val="000000"/>
                </a:solidFill>
                <a:sym typeface="Arial"/>
              </a:rPr>
              <a:t>Penilai</a:t>
            </a:r>
            <a:r>
              <a:rPr lang="en-US" sz="2800" i="0" u="none" strike="noStrike" cap="none" dirty="0">
                <a:solidFill>
                  <a:srgbClr val="000000"/>
                </a:solidFill>
                <a:sym typeface="Arial"/>
              </a:rPr>
              <a:t> </a:t>
            </a:r>
            <a:r>
              <a:rPr lang="en-US" sz="2800" i="0" u="none" strike="noStrike" cap="none" dirty="0" err="1">
                <a:solidFill>
                  <a:srgbClr val="000000"/>
                </a:solidFill>
                <a:sym typeface="Arial"/>
              </a:rPr>
              <a:t>Arsip</a:t>
            </a:r>
            <a:r>
              <a:rPr lang="en-US" sz="2800" i="0" u="none" strike="noStrike" cap="none" dirty="0">
                <a:solidFill>
                  <a:srgbClr val="000000"/>
                </a:solidFill>
                <a:sym typeface="Arial"/>
              </a:rPr>
              <a:t>;</a:t>
            </a:r>
            <a:endParaRPr sz="2800" i="0" u="none" strike="noStrike" cap="none" dirty="0">
              <a:solidFill>
                <a:srgbClr val="000000"/>
              </a:solidFill>
              <a:sym typeface="Arial"/>
            </a:endParaRPr>
          </a:p>
          <a:p>
            <a:pPr marL="792511" marR="0" lvl="1" indent="-304812" algn="just" rtl="0">
              <a:lnSpc>
                <a:spcPct val="115000"/>
              </a:lnSpc>
              <a:spcBef>
                <a:spcPts val="0"/>
              </a:spcBef>
              <a:spcAft>
                <a:spcPts val="0"/>
              </a:spcAft>
              <a:buClr>
                <a:srgbClr val="000000"/>
              </a:buClr>
              <a:buSzPts val="2560"/>
              <a:buFont typeface="Lucida Sans"/>
              <a:buAutoNum type="arabicPeriod"/>
            </a:pPr>
            <a:r>
              <a:rPr lang="en-US" sz="2800" i="0" u="none" strike="noStrike" cap="none" dirty="0" err="1">
                <a:solidFill>
                  <a:srgbClr val="000000"/>
                </a:solidFill>
                <a:sym typeface="Arial"/>
              </a:rPr>
              <a:t>Penyeleksian</a:t>
            </a:r>
            <a:r>
              <a:rPr lang="en-US" sz="2800" i="0" u="none" strike="noStrike" cap="none" dirty="0">
                <a:solidFill>
                  <a:srgbClr val="000000"/>
                </a:solidFill>
                <a:sym typeface="Arial"/>
              </a:rPr>
              <a:t> </a:t>
            </a:r>
            <a:r>
              <a:rPr lang="en-US" sz="2800" i="0" u="none" strike="noStrike" cap="none" dirty="0" err="1">
                <a:solidFill>
                  <a:srgbClr val="000000"/>
                </a:solidFill>
                <a:sym typeface="Arial"/>
              </a:rPr>
              <a:t>Arsip</a:t>
            </a:r>
            <a:r>
              <a:rPr lang="en-US" sz="2800" i="0" u="none" strike="noStrike" cap="none" dirty="0">
                <a:solidFill>
                  <a:srgbClr val="000000"/>
                </a:solidFill>
                <a:sym typeface="Arial"/>
              </a:rPr>
              <a:t>;</a:t>
            </a:r>
            <a:endParaRPr sz="1600" dirty="0"/>
          </a:p>
          <a:p>
            <a:pPr marL="792511" marR="0" lvl="1" indent="-304812" algn="just" rtl="0">
              <a:lnSpc>
                <a:spcPct val="115000"/>
              </a:lnSpc>
              <a:spcBef>
                <a:spcPts val="0"/>
              </a:spcBef>
              <a:spcAft>
                <a:spcPts val="0"/>
              </a:spcAft>
              <a:buClr>
                <a:srgbClr val="000000"/>
              </a:buClr>
              <a:buSzPts val="2560"/>
              <a:buFont typeface="Lucida Sans"/>
              <a:buAutoNum type="arabicPeriod"/>
            </a:pPr>
            <a:r>
              <a:rPr lang="en-US" sz="2800" i="0" u="none" strike="noStrike" cap="none" dirty="0" err="1">
                <a:solidFill>
                  <a:srgbClr val="000000"/>
                </a:solidFill>
                <a:sym typeface="Arial"/>
              </a:rPr>
              <a:t>Pembuatan</a:t>
            </a:r>
            <a:r>
              <a:rPr lang="en-US" sz="2800" i="0" u="none" strike="noStrike" cap="none" dirty="0">
                <a:solidFill>
                  <a:srgbClr val="000000"/>
                </a:solidFill>
                <a:sym typeface="Arial"/>
              </a:rPr>
              <a:t> </a:t>
            </a:r>
            <a:r>
              <a:rPr lang="en-US" sz="2800" i="0" u="none" strike="noStrike" cap="none" dirty="0" err="1">
                <a:solidFill>
                  <a:srgbClr val="000000"/>
                </a:solidFill>
                <a:sym typeface="Arial"/>
              </a:rPr>
              <a:t>Daftar</a:t>
            </a:r>
            <a:r>
              <a:rPr lang="en-US" sz="2800" i="0" u="none" strike="noStrike" cap="none" dirty="0">
                <a:solidFill>
                  <a:srgbClr val="000000"/>
                </a:solidFill>
                <a:sym typeface="Arial"/>
              </a:rPr>
              <a:t> </a:t>
            </a:r>
            <a:r>
              <a:rPr lang="en-US" sz="2800" i="0" u="none" strike="noStrike" cap="none" dirty="0" err="1">
                <a:solidFill>
                  <a:srgbClr val="000000"/>
                </a:solidFill>
                <a:sym typeface="Arial"/>
              </a:rPr>
              <a:t>Arsip</a:t>
            </a:r>
            <a:r>
              <a:rPr lang="en-US" sz="2800" i="0" u="none" strike="noStrike" cap="none" dirty="0">
                <a:solidFill>
                  <a:srgbClr val="000000"/>
                </a:solidFill>
                <a:sym typeface="Arial"/>
              </a:rPr>
              <a:t> </a:t>
            </a:r>
            <a:r>
              <a:rPr lang="en-US" sz="2800" i="0" u="none" strike="noStrike" cap="none" dirty="0" err="1">
                <a:solidFill>
                  <a:srgbClr val="000000"/>
                </a:solidFill>
                <a:sym typeface="Arial"/>
              </a:rPr>
              <a:t>Usul</a:t>
            </a:r>
            <a:r>
              <a:rPr lang="en-US" sz="2800" i="0" u="none" strike="noStrike" cap="none" dirty="0">
                <a:solidFill>
                  <a:srgbClr val="000000"/>
                </a:solidFill>
                <a:sym typeface="Arial"/>
              </a:rPr>
              <a:t> </a:t>
            </a:r>
            <a:r>
              <a:rPr lang="en-US" sz="2800" i="0" u="none" strike="noStrike" cap="none" dirty="0" err="1">
                <a:solidFill>
                  <a:srgbClr val="000000"/>
                </a:solidFill>
                <a:sym typeface="Arial"/>
              </a:rPr>
              <a:t>Musnah</a:t>
            </a:r>
            <a:r>
              <a:rPr lang="en-US" sz="2800" i="0" u="none" strike="noStrike" cap="none" dirty="0">
                <a:solidFill>
                  <a:srgbClr val="000000"/>
                </a:solidFill>
                <a:sym typeface="Arial"/>
              </a:rPr>
              <a:t>;</a:t>
            </a:r>
            <a:endParaRPr sz="1600" dirty="0"/>
          </a:p>
          <a:p>
            <a:pPr marL="792511" marR="0" lvl="1" indent="-304812" algn="just" rtl="0">
              <a:lnSpc>
                <a:spcPct val="115000"/>
              </a:lnSpc>
              <a:spcBef>
                <a:spcPts val="0"/>
              </a:spcBef>
              <a:spcAft>
                <a:spcPts val="0"/>
              </a:spcAft>
              <a:buClr>
                <a:srgbClr val="000000"/>
              </a:buClr>
              <a:buSzPts val="2560"/>
              <a:buFont typeface="Lucida Sans"/>
              <a:buAutoNum type="arabicPeriod"/>
            </a:pPr>
            <a:r>
              <a:rPr lang="en-US" sz="2800" i="0" u="none" strike="noStrike" cap="none" dirty="0" err="1">
                <a:solidFill>
                  <a:srgbClr val="000000"/>
                </a:solidFill>
                <a:sym typeface="Arial"/>
              </a:rPr>
              <a:t>Penilaian</a:t>
            </a:r>
            <a:r>
              <a:rPr lang="en-US" sz="2800" i="0" u="none" strike="noStrike" cap="none" dirty="0">
                <a:solidFill>
                  <a:srgbClr val="000000"/>
                </a:solidFill>
                <a:sym typeface="Arial"/>
              </a:rPr>
              <a:t> </a:t>
            </a:r>
            <a:r>
              <a:rPr lang="en-US" sz="2800" i="0" u="none" strike="noStrike" cap="none" dirty="0" err="1">
                <a:solidFill>
                  <a:srgbClr val="000000"/>
                </a:solidFill>
                <a:sym typeface="Arial"/>
              </a:rPr>
              <a:t>oleh</a:t>
            </a:r>
            <a:r>
              <a:rPr lang="en-US" sz="2800" i="0" u="none" strike="noStrike" cap="none" dirty="0">
                <a:solidFill>
                  <a:srgbClr val="000000"/>
                </a:solidFill>
                <a:sym typeface="Arial"/>
              </a:rPr>
              <a:t> </a:t>
            </a:r>
            <a:r>
              <a:rPr lang="en-US" sz="2800" i="0" u="none" strike="noStrike" cap="none" dirty="0" err="1">
                <a:solidFill>
                  <a:srgbClr val="000000"/>
                </a:solidFill>
                <a:sym typeface="Arial"/>
              </a:rPr>
              <a:t>Panitia</a:t>
            </a:r>
            <a:r>
              <a:rPr lang="en-US" sz="2800" i="0" u="none" strike="noStrike" cap="none" dirty="0">
                <a:solidFill>
                  <a:srgbClr val="000000"/>
                </a:solidFill>
                <a:sym typeface="Arial"/>
              </a:rPr>
              <a:t> </a:t>
            </a:r>
            <a:r>
              <a:rPr lang="en-US" sz="2800" i="0" u="none" strike="noStrike" cap="none" dirty="0" err="1">
                <a:solidFill>
                  <a:srgbClr val="000000"/>
                </a:solidFill>
                <a:sym typeface="Arial"/>
              </a:rPr>
              <a:t>Penilai</a:t>
            </a:r>
            <a:r>
              <a:rPr lang="en-US" sz="2800" i="0" u="none" strike="noStrike" cap="none" dirty="0">
                <a:solidFill>
                  <a:srgbClr val="000000"/>
                </a:solidFill>
                <a:sym typeface="Arial"/>
              </a:rPr>
              <a:t> </a:t>
            </a:r>
            <a:r>
              <a:rPr lang="en-US" sz="2800" i="0" u="none" strike="noStrike" cap="none" dirty="0" err="1">
                <a:solidFill>
                  <a:srgbClr val="000000"/>
                </a:solidFill>
                <a:sym typeface="Arial"/>
              </a:rPr>
              <a:t>Arsip</a:t>
            </a:r>
            <a:r>
              <a:rPr lang="en-US" sz="2800" i="0" u="none" strike="noStrike" cap="none" dirty="0">
                <a:solidFill>
                  <a:srgbClr val="000000"/>
                </a:solidFill>
                <a:sym typeface="Arial"/>
              </a:rPr>
              <a:t>;</a:t>
            </a:r>
            <a:endParaRPr sz="1600" dirty="0"/>
          </a:p>
          <a:p>
            <a:pPr marL="792511" marR="0" lvl="1" indent="-304812" algn="just" rtl="0">
              <a:lnSpc>
                <a:spcPct val="115000"/>
              </a:lnSpc>
              <a:spcBef>
                <a:spcPts val="0"/>
              </a:spcBef>
              <a:spcAft>
                <a:spcPts val="0"/>
              </a:spcAft>
              <a:buClr>
                <a:srgbClr val="000000"/>
              </a:buClr>
              <a:buSzPts val="2560"/>
              <a:buFont typeface="Lucida Sans"/>
              <a:buAutoNum type="arabicPeriod"/>
            </a:pPr>
            <a:r>
              <a:rPr lang="en-US" sz="2800" i="0" u="none" strike="noStrike" cap="none" dirty="0" err="1">
                <a:solidFill>
                  <a:srgbClr val="000000"/>
                </a:solidFill>
                <a:sym typeface="Arial"/>
              </a:rPr>
              <a:t>Permintaan</a:t>
            </a:r>
            <a:r>
              <a:rPr lang="en-US" sz="2800" i="0" u="none" strike="noStrike" cap="none" dirty="0">
                <a:solidFill>
                  <a:srgbClr val="000000"/>
                </a:solidFill>
                <a:sym typeface="Arial"/>
              </a:rPr>
              <a:t> </a:t>
            </a:r>
            <a:r>
              <a:rPr lang="en-US" sz="2800" i="0" u="none" strike="noStrike" cap="none" dirty="0" err="1">
                <a:solidFill>
                  <a:srgbClr val="000000"/>
                </a:solidFill>
                <a:sym typeface="Arial"/>
              </a:rPr>
              <a:t>Persetujuan</a:t>
            </a:r>
            <a:r>
              <a:rPr lang="en-US" sz="2800" i="0" u="none" strike="noStrike" cap="none" dirty="0">
                <a:solidFill>
                  <a:srgbClr val="000000"/>
                </a:solidFill>
                <a:sym typeface="Arial"/>
              </a:rPr>
              <a:t> </a:t>
            </a:r>
            <a:r>
              <a:rPr lang="en-US" sz="2800" i="0" u="none" strike="noStrike" cap="none" dirty="0" err="1">
                <a:solidFill>
                  <a:srgbClr val="000000"/>
                </a:solidFill>
                <a:sym typeface="Arial"/>
              </a:rPr>
              <a:t>Pemusnahan</a:t>
            </a:r>
            <a:r>
              <a:rPr lang="en-US" sz="2800" i="0" u="none" strike="noStrike" cap="none" dirty="0">
                <a:solidFill>
                  <a:srgbClr val="000000"/>
                </a:solidFill>
                <a:sym typeface="Arial"/>
              </a:rPr>
              <a:t>;</a:t>
            </a:r>
            <a:endParaRPr sz="1600" dirty="0"/>
          </a:p>
          <a:p>
            <a:pPr marL="792511" marR="0" lvl="1" indent="-304812" algn="just" rtl="0">
              <a:lnSpc>
                <a:spcPct val="115000"/>
              </a:lnSpc>
              <a:spcBef>
                <a:spcPts val="0"/>
              </a:spcBef>
              <a:spcAft>
                <a:spcPts val="0"/>
              </a:spcAft>
              <a:buClr>
                <a:srgbClr val="000000"/>
              </a:buClr>
              <a:buSzPts val="2560"/>
              <a:buFont typeface="Lucida Sans"/>
              <a:buAutoNum type="arabicPeriod"/>
            </a:pPr>
            <a:r>
              <a:rPr lang="en-US" sz="2800" i="0" u="none" strike="noStrike" cap="none" dirty="0" err="1">
                <a:solidFill>
                  <a:srgbClr val="000000"/>
                </a:solidFill>
                <a:sym typeface="Arial"/>
              </a:rPr>
              <a:t>Penetapan</a:t>
            </a:r>
            <a:r>
              <a:rPr lang="en-US" sz="2800" i="0" u="none" strike="noStrike" cap="none" dirty="0">
                <a:solidFill>
                  <a:srgbClr val="000000"/>
                </a:solidFill>
                <a:sym typeface="Arial"/>
              </a:rPr>
              <a:t> </a:t>
            </a:r>
            <a:r>
              <a:rPr lang="en-US" sz="2800" i="0" u="none" strike="noStrike" cap="none" dirty="0" err="1">
                <a:solidFill>
                  <a:srgbClr val="000000"/>
                </a:solidFill>
                <a:sym typeface="Arial"/>
              </a:rPr>
              <a:t>Arsip</a:t>
            </a:r>
            <a:r>
              <a:rPr lang="en-US" sz="2800" i="0" u="none" strike="noStrike" cap="none" dirty="0">
                <a:solidFill>
                  <a:srgbClr val="000000"/>
                </a:solidFill>
                <a:sym typeface="Arial"/>
              </a:rPr>
              <a:t> yang </a:t>
            </a:r>
            <a:r>
              <a:rPr lang="en-US" sz="2800" i="0" u="none" strike="noStrike" cap="none" dirty="0" err="1">
                <a:solidFill>
                  <a:srgbClr val="000000"/>
                </a:solidFill>
                <a:sym typeface="Arial"/>
              </a:rPr>
              <a:t>akan</a:t>
            </a:r>
            <a:r>
              <a:rPr lang="en-US" sz="2800" i="0" u="none" strike="noStrike" cap="none" dirty="0">
                <a:solidFill>
                  <a:srgbClr val="000000"/>
                </a:solidFill>
                <a:sym typeface="Arial"/>
              </a:rPr>
              <a:t> </a:t>
            </a:r>
            <a:r>
              <a:rPr lang="en-US" sz="2800" i="0" u="none" strike="noStrike" cap="none" dirty="0" err="1">
                <a:solidFill>
                  <a:srgbClr val="000000"/>
                </a:solidFill>
                <a:sym typeface="Arial"/>
              </a:rPr>
              <a:t>dimusnahkan</a:t>
            </a:r>
            <a:r>
              <a:rPr lang="en-US" sz="2800" i="0" u="none" strike="noStrike" cap="none" dirty="0">
                <a:solidFill>
                  <a:srgbClr val="000000"/>
                </a:solidFill>
                <a:sym typeface="Arial"/>
              </a:rPr>
              <a:t>; </a:t>
            </a:r>
            <a:r>
              <a:rPr lang="en-US" sz="2800" i="0" u="none" strike="noStrike" cap="none" dirty="0" err="1">
                <a:solidFill>
                  <a:srgbClr val="000000"/>
                </a:solidFill>
                <a:sym typeface="Arial"/>
              </a:rPr>
              <a:t>dan</a:t>
            </a:r>
            <a:r>
              <a:rPr lang="en-US" sz="2800" i="0" u="none" strike="noStrike" cap="none" dirty="0">
                <a:solidFill>
                  <a:srgbClr val="000000"/>
                </a:solidFill>
                <a:sym typeface="Arial"/>
              </a:rPr>
              <a:t> </a:t>
            </a:r>
            <a:endParaRPr sz="1600" dirty="0"/>
          </a:p>
          <a:p>
            <a:pPr marL="792511" marR="0" lvl="1" indent="-304812" algn="just" rtl="0">
              <a:lnSpc>
                <a:spcPct val="115000"/>
              </a:lnSpc>
              <a:spcBef>
                <a:spcPts val="0"/>
              </a:spcBef>
              <a:spcAft>
                <a:spcPts val="0"/>
              </a:spcAft>
              <a:buClr>
                <a:srgbClr val="000000"/>
              </a:buClr>
              <a:buSzPts val="2560"/>
              <a:buFont typeface="Lucida Sans"/>
              <a:buAutoNum type="arabicPeriod"/>
            </a:pPr>
            <a:r>
              <a:rPr lang="en-US" sz="2800" i="0" u="none" strike="noStrike" cap="none" dirty="0" err="1">
                <a:solidFill>
                  <a:srgbClr val="000000"/>
                </a:solidFill>
                <a:sym typeface="Arial"/>
              </a:rPr>
              <a:t>Pelaksanaan</a:t>
            </a:r>
            <a:r>
              <a:rPr lang="en-US" sz="2800" i="0" u="none" strike="noStrike" cap="none" dirty="0">
                <a:solidFill>
                  <a:srgbClr val="000000"/>
                </a:solidFill>
                <a:sym typeface="Arial"/>
              </a:rPr>
              <a:t> </a:t>
            </a:r>
            <a:r>
              <a:rPr lang="en-US" sz="2800" i="0" u="none" strike="noStrike" cap="none" dirty="0" err="1">
                <a:solidFill>
                  <a:srgbClr val="000000"/>
                </a:solidFill>
                <a:sym typeface="Arial"/>
              </a:rPr>
              <a:t>Pemusnahan</a:t>
            </a:r>
            <a:r>
              <a:rPr lang="en-US" sz="2800" i="0" u="none" strike="noStrike" cap="none" dirty="0">
                <a:solidFill>
                  <a:srgbClr val="000000"/>
                </a:solidFill>
                <a:sym typeface="Arial"/>
              </a:rPr>
              <a:t> </a:t>
            </a:r>
            <a:r>
              <a:rPr lang="en-US" sz="2800" i="0" u="none" strike="noStrike" cap="none" dirty="0" err="1">
                <a:solidFill>
                  <a:srgbClr val="000000"/>
                </a:solidFill>
                <a:sym typeface="Arial"/>
              </a:rPr>
              <a:t>Arsip</a:t>
            </a:r>
            <a:endParaRPr sz="2800" i="0" u="none" strike="noStrike" cap="none" dirty="0">
              <a:solidFill>
                <a:srgbClr val="000000"/>
              </a:solidFill>
              <a:sym typeface="Arial"/>
            </a:endParaRPr>
          </a:p>
        </p:txBody>
      </p:sp>
      <p:sp>
        <p:nvSpPr>
          <p:cNvPr id="564" name="Google Shape;564;p33"/>
          <p:cNvSpPr/>
          <p:nvPr/>
        </p:nvSpPr>
        <p:spPr>
          <a:xfrm>
            <a:off x="4800605" y="1737368"/>
            <a:ext cx="345441" cy="154094"/>
          </a:xfrm>
          <a:prstGeom prst="downArrow">
            <a:avLst>
              <a:gd name="adj1" fmla="val 50000"/>
              <a:gd name="adj2" fmla="val 50000"/>
            </a:avLst>
          </a:prstGeom>
          <a:solidFill>
            <a:schemeClr val="accent1"/>
          </a:solidFill>
          <a:ln w="2540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920">
              <a:solidFill>
                <a:srgbClr val="FFFFFF"/>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568"/>
        <p:cNvGrpSpPr/>
        <p:nvPr/>
      </p:nvGrpSpPr>
      <p:grpSpPr>
        <a:xfrm>
          <a:off x="0" y="0"/>
          <a:ext cx="0" cy="0"/>
          <a:chOff x="0" y="0"/>
          <a:chExt cx="0" cy="0"/>
        </a:xfrm>
      </p:grpSpPr>
      <p:sp>
        <p:nvSpPr>
          <p:cNvPr id="573" name="Google Shape;573;p34"/>
          <p:cNvSpPr txBox="1"/>
          <p:nvPr/>
        </p:nvSpPr>
        <p:spPr>
          <a:xfrm>
            <a:off x="549657" y="1756322"/>
            <a:ext cx="8818203" cy="6109969"/>
          </a:xfrm>
          <a:prstGeom prst="rect">
            <a:avLst/>
          </a:prstGeom>
          <a:noFill/>
          <a:ln>
            <a:noFill/>
          </a:ln>
        </p:spPr>
        <p:txBody>
          <a:bodyPr spcFirstLastPara="1" wrap="square" lIns="0" tIns="207925" rIns="0" bIns="0" anchor="t" anchorCtr="0">
            <a:spAutoFit/>
          </a:bodyPr>
          <a:lstStyle/>
          <a:p>
            <a:pPr marL="12870" marR="5419" lvl="0" algn="l" rtl="0">
              <a:lnSpc>
                <a:spcPct val="100000"/>
              </a:lnSpc>
              <a:spcBef>
                <a:spcPts val="1536"/>
              </a:spcBef>
              <a:spcAft>
                <a:spcPts val="0"/>
              </a:spcAft>
              <a:buClr>
                <a:srgbClr val="000000"/>
              </a:buClr>
              <a:buSzPts val="3413"/>
            </a:pPr>
            <a:r>
              <a:rPr lang="en-US" sz="2800" b="0" i="0" strike="noStrike" cap="none" dirty="0" err="1" smtClean="0">
                <a:solidFill>
                  <a:schemeClr val="tx1"/>
                </a:solidFill>
                <a:sym typeface="Arial"/>
              </a:rPr>
              <a:t>Terdiri</a:t>
            </a:r>
            <a:r>
              <a:rPr lang="en-US" sz="2800" b="0" i="0" strike="noStrike" cap="none" dirty="0" smtClean="0">
                <a:solidFill>
                  <a:schemeClr val="tx1"/>
                </a:solidFill>
                <a:sym typeface="Arial"/>
              </a:rPr>
              <a:t> </a:t>
            </a:r>
            <a:r>
              <a:rPr lang="en-US" sz="2800" b="0" i="0" strike="noStrike" cap="none" dirty="0" err="1" smtClean="0">
                <a:solidFill>
                  <a:schemeClr val="tx1"/>
                </a:solidFill>
                <a:sym typeface="Arial"/>
              </a:rPr>
              <a:t>dari</a:t>
            </a:r>
            <a:r>
              <a:rPr lang="en-US" sz="2800" b="0" i="0" strike="noStrike" cap="none" dirty="0" smtClean="0">
                <a:solidFill>
                  <a:schemeClr val="tx1"/>
                </a:solidFill>
                <a:sym typeface="Arial"/>
              </a:rPr>
              <a:t>:</a:t>
            </a:r>
            <a:endParaRPr sz="2800" b="0" i="0" strike="noStrike" cap="none" dirty="0" smtClean="0">
              <a:solidFill>
                <a:schemeClr val="tx1"/>
              </a:solidFill>
              <a:sym typeface="Arial"/>
            </a:endParaRPr>
          </a:p>
          <a:p>
            <a:pPr marL="842962" marR="79248" lvl="1" indent="-342900" algn="just" rtl="0">
              <a:lnSpc>
                <a:spcPct val="101400"/>
              </a:lnSpc>
              <a:spcBef>
                <a:spcPts val="652"/>
              </a:spcBef>
              <a:spcAft>
                <a:spcPts val="0"/>
              </a:spcAft>
              <a:buClr>
                <a:srgbClr val="000000"/>
              </a:buClr>
              <a:buSzPts val="1920"/>
              <a:buFont typeface="Arial" pitchFamily="34" charset="0"/>
              <a:buChar char="•"/>
            </a:pPr>
            <a:r>
              <a:rPr lang="en-US" sz="2800" i="0" u="none" strike="noStrike" cap="none" dirty="0" err="1" smtClean="0">
                <a:solidFill>
                  <a:schemeClr val="tx1"/>
                </a:solidFill>
                <a:latin typeface="+mn-lt"/>
                <a:ea typeface="Arial Black"/>
                <a:cs typeface="Arial Black"/>
                <a:sym typeface="Arial Black"/>
              </a:rPr>
              <a:t>Pimpinan</a:t>
            </a:r>
            <a:r>
              <a:rPr lang="en-US" sz="2800" i="0" u="none" strike="noStrike" cap="none" dirty="0" smtClean="0">
                <a:solidFill>
                  <a:schemeClr val="tx1"/>
                </a:solidFill>
                <a:latin typeface="+mn-lt"/>
                <a:ea typeface="Arial Black"/>
                <a:cs typeface="Arial Black"/>
                <a:sym typeface="Arial Black"/>
              </a:rPr>
              <a:t> </a:t>
            </a:r>
            <a:r>
              <a:rPr lang="en-US" sz="2800" i="0" u="none" strike="noStrike" cap="none" dirty="0">
                <a:solidFill>
                  <a:schemeClr val="tx1"/>
                </a:solidFill>
                <a:latin typeface="+mn-lt"/>
                <a:ea typeface="Arial Black"/>
                <a:cs typeface="Arial Black"/>
                <a:sym typeface="Arial Black"/>
              </a:rPr>
              <a:t>Unit </a:t>
            </a:r>
            <a:r>
              <a:rPr lang="en-US" sz="2800" i="0" u="none" strike="noStrike" cap="none" dirty="0" err="1">
                <a:solidFill>
                  <a:schemeClr val="tx1"/>
                </a:solidFill>
                <a:latin typeface="+mn-lt"/>
                <a:ea typeface="Arial Black"/>
                <a:cs typeface="Arial Black"/>
                <a:sym typeface="Arial Black"/>
              </a:rPr>
              <a:t>Kearsipan</a:t>
            </a:r>
            <a:r>
              <a:rPr lang="en-US" sz="2800" i="0" u="none" strike="noStrike" cap="none" dirty="0">
                <a:solidFill>
                  <a:schemeClr val="tx1"/>
                </a:solidFill>
                <a:latin typeface="+mn-lt"/>
                <a:ea typeface="Arial Black"/>
                <a:cs typeface="Arial Black"/>
                <a:sym typeface="Arial Black"/>
              </a:rPr>
              <a:t> </a:t>
            </a:r>
            <a:r>
              <a:rPr lang="en-US" sz="2800" i="0" u="none" strike="noStrike" cap="none" dirty="0" err="1">
                <a:solidFill>
                  <a:schemeClr val="tx1"/>
                </a:solidFill>
                <a:latin typeface="+mn-lt"/>
                <a:sym typeface="Arial"/>
              </a:rPr>
              <a:t>pada</a:t>
            </a:r>
            <a:r>
              <a:rPr lang="en-US" sz="2800" i="0" u="none" strike="noStrike" cap="none" dirty="0">
                <a:solidFill>
                  <a:schemeClr val="tx1"/>
                </a:solidFill>
                <a:latin typeface="+mn-lt"/>
                <a:sym typeface="Arial"/>
              </a:rPr>
              <a:t> </a:t>
            </a:r>
            <a:r>
              <a:rPr lang="en-US" sz="2800" i="0" u="none" strike="noStrike" cap="none" dirty="0" err="1" smtClean="0">
                <a:solidFill>
                  <a:schemeClr val="tx1"/>
                </a:solidFill>
                <a:latin typeface="+mn-lt"/>
                <a:sym typeface="Arial"/>
              </a:rPr>
              <a:t>setiap</a:t>
            </a:r>
            <a:r>
              <a:rPr lang="en-US" sz="2800" i="0" u="none" strike="noStrike" cap="none" dirty="0" smtClean="0">
                <a:solidFill>
                  <a:schemeClr val="tx1"/>
                </a:solidFill>
                <a:latin typeface="+mn-lt"/>
                <a:sym typeface="Arial"/>
              </a:rPr>
              <a:t>  PD </a:t>
            </a:r>
            <a:r>
              <a:rPr lang="en-US" sz="2800" i="0" u="none" strike="noStrike" cap="none" dirty="0" err="1" smtClean="0">
                <a:solidFill>
                  <a:schemeClr val="tx1"/>
                </a:solidFill>
                <a:latin typeface="+mn-lt"/>
                <a:sym typeface="Arial"/>
              </a:rPr>
              <a:t>sebagai</a:t>
            </a:r>
            <a:r>
              <a:rPr lang="en-US" sz="2800" i="0" u="none" strike="noStrike" cap="none" dirty="0" smtClean="0">
                <a:solidFill>
                  <a:schemeClr val="tx1"/>
                </a:solidFill>
                <a:latin typeface="+mn-lt"/>
                <a:sym typeface="Arial"/>
              </a:rPr>
              <a:t> </a:t>
            </a:r>
            <a:r>
              <a:rPr lang="en-US" sz="2800" i="0" u="none" strike="noStrike" cap="none" dirty="0" err="1">
                <a:solidFill>
                  <a:schemeClr val="tx1"/>
                </a:solidFill>
                <a:latin typeface="+mn-lt"/>
                <a:sym typeface="Arial"/>
              </a:rPr>
              <a:t>ketua</a:t>
            </a:r>
            <a:r>
              <a:rPr lang="en-US" sz="2800" i="0" u="none" strike="noStrike" cap="none" dirty="0">
                <a:solidFill>
                  <a:schemeClr val="tx1"/>
                </a:solidFill>
                <a:latin typeface="+mn-lt"/>
                <a:sym typeface="Arial"/>
              </a:rPr>
              <a:t>  </a:t>
            </a:r>
            <a:r>
              <a:rPr lang="en-US" sz="2800" i="0" u="none" strike="noStrike" cap="none" dirty="0" err="1">
                <a:solidFill>
                  <a:schemeClr val="tx1"/>
                </a:solidFill>
                <a:latin typeface="+mn-lt"/>
                <a:sym typeface="Arial"/>
              </a:rPr>
              <a:t>merangkap</a:t>
            </a:r>
            <a:r>
              <a:rPr lang="en-US" sz="2800" i="0" u="none" strike="noStrike" cap="none" dirty="0">
                <a:solidFill>
                  <a:schemeClr val="tx1"/>
                </a:solidFill>
                <a:latin typeface="+mn-lt"/>
                <a:sym typeface="Arial"/>
              </a:rPr>
              <a:t> </a:t>
            </a:r>
            <a:r>
              <a:rPr lang="en-US" sz="2800" i="0" u="none" strike="noStrike" cap="none" dirty="0" err="1" smtClean="0">
                <a:solidFill>
                  <a:schemeClr val="tx1"/>
                </a:solidFill>
                <a:latin typeface="+mn-lt"/>
                <a:sym typeface="Arial"/>
              </a:rPr>
              <a:t>anggota</a:t>
            </a:r>
            <a:r>
              <a:rPr lang="en-US" sz="2800" i="0" u="none" strike="noStrike" cap="none" dirty="0" smtClean="0">
                <a:solidFill>
                  <a:schemeClr val="tx1"/>
                </a:solidFill>
                <a:latin typeface="+mn-lt"/>
                <a:sym typeface="Arial"/>
              </a:rPr>
              <a:t>;</a:t>
            </a:r>
          </a:p>
          <a:p>
            <a:pPr marL="842962" marR="79248" lvl="1" indent="-342900" algn="just" rtl="0">
              <a:lnSpc>
                <a:spcPct val="101400"/>
              </a:lnSpc>
              <a:spcBef>
                <a:spcPts val="652"/>
              </a:spcBef>
              <a:spcAft>
                <a:spcPts val="0"/>
              </a:spcAft>
              <a:buClr>
                <a:srgbClr val="000000"/>
              </a:buClr>
              <a:buSzPts val="1920"/>
              <a:buFont typeface="Arial" pitchFamily="34" charset="0"/>
              <a:buChar char="•"/>
            </a:pPr>
            <a:r>
              <a:rPr lang="en-US" sz="2800" i="0" u="none" strike="noStrike" cap="none" dirty="0" err="1" smtClean="0">
                <a:solidFill>
                  <a:schemeClr val="tx1"/>
                </a:solidFill>
                <a:latin typeface="+mn-lt"/>
                <a:sym typeface="Arial"/>
              </a:rPr>
              <a:t>pimpinan</a:t>
            </a:r>
            <a:r>
              <a:rPr lang="en-US" sz="2800" i="0" u="none" strike="noStrike" cap="none" dirty="0" smtClean="0">
                <a:solidFill>
                  <a:schemeClr val="tx1"/>
                </a:solidFill>
                <a:latin typeface="+mn-lt"/>
                <a:sym typeface="Arial"/>
              </a:rPr>
              <a:t> </a:t>
            </a:r>
            <a:r>
              <a:rPr lang="en-US" sz="2800" i="0" u="none" strike="noStrike" cap="none" dirty="0">
                <a:solidFill>
                  <a:schemeClr val="tx1"/>
                </a:solidFill>
                <a:latin typeface="+mn-lt"/>
                <a:sym typeface="Arial"/>
              </a:rPr>
              <a:t>Unit </a:t>
            </a:r>
            <a:r>
              <a:rPr lang="en-US" sz="2800" i="0" u="none" strike="noStrike" cap="none" dirty="0" err="1">
                <a:solidFill>
                  <a:schemeClr val="tx1"/>
                </a:solidFill>
                <a:latin typeface="+mn-lt"/>
                <a:sym typeface="Arial"/>
              </a:rPr>
              <a:t>Pengolah</a:t>
            </a:r>
            <a:r>
              <a:rPr lang="en-US" sz="2800" i="0" u="none" strike="noStrike" cap="none" dirty="0">
                <a:solidFill>
                  <a:schemeClr val="tx1"/>
                </a:solidFill>
                <a:latin typeface="+mn-lt"/>
                <a:sym typeface="Arial"/>
              </a:rPr>
              <a:t> yang </a:t>
            </a:r>
            <a:r>
              <a:rPr lang="en-US" sz="2800" i="0" u="none" strike="noStrike" cap="none" dirty="0" err="1">
                <a:solidFill>
                  <a:schemeClr val="tx1"/>
                </a:solidFill>
                <a:latin typeface="+mn-lt"/>
                <a:sym typeface="Arial"/>
              </a:rPr>
              <a:t>arsipnya</a:t>
            </a:r>
            <a:r>
              <a:rPr lang="en-US" sz="2800" i="0" u="none" strike="noStrike" cap="none" dirty="0">
                <a:solidFill>
                  <a:schemeClr val="tx1"/>
                </a:solidFill>
                <a:latin typeface="+mn-lt"/>
                <a:sym typeface="Arial"/>
              </a:rPr>
              <a:t>  </a:t>
            </a:r>
            <a:r>
              <a:rPr lang="en-US" sz="2800" i="0" u="none" strike="noStrike" cap="none" dirty="0" err="1">
                <a:solidFill>
                  <a:schemeClr val="tx1"/>
                </a:solidFill>
                <a:latin typeface="+mn-lt"/>
                <a:sym typeface="Arial"/>
              </a:rPr>
              <a:t>akan</a:t>
            </a:r>
            <a:r>
              <a:rPr lang="en-US" sz="2800" i="0" u="none" strike="noStrike" cap="none" dirty="0">
                <a:solidFill>
                  <a:schemeClr val="tx1"/>
                </a:solidFill>
                <a:latin typeface="+mn-lt"/>
                <a:sym typeface="Arial"/>
              </a:rPr>
              <a:t> </a:t>
            </a:r>
            <a:r>
              <a:rPr lang="en-US" sz="2800" i="0" u="none" strike="noStrike" cap="none" dirty="0" err="1" smtClean="0">
                <a:solidFill>
                  <a:schemeClr val="tx1"/>
                </a:solidFill>
                <a:latin typeface="+mn-lt"/>
                <a:sym typeface="Arial"/>
              </a:rPr>
              <a:t>dimusnahkan</a:t>
            </a:r>
            <a:r>
              <a:rPr lang="en-US" sz="2800" i="0" u="none" strike="noStrike" cap="none" dirty="0" smtClean="0">
                <a:solidFill>
                  <a:schemeClr val="tx1"/>
                </a:solidFill>
                <a:latin typeface="+mn-lt"/>
                <a:sym typeface="Arial"/>
              </a:rPr>
              <a:t> </a:t>
            </a:r>
            <a:r>
              <a:rPr lang="en-US" sz="2800" i="0" u="none" strike="noStrike" cap="none" dirty="0" err="1">
                <a:solidFill>
                  <a:schemeClr val="tx1"/>
                </a:solidFill>
                <a:latin typeface="+mn-lt"/>
                <a:sym typeface="Arial"/>
              </a:rPr>
              <a:t>sebagai</a:t>
            </a:r>
            <a:r>
              <a:rPr lang="en-US" sz="2800" i="0" u="none" strike="noStrike" cap="none" dirty="0">
                <a:solidFill>
                  <a:schemeClr val="tx1"/>
                </a:solidFill>
                <a:latin typeface="+mn-lt"/>
                <a:sym typeface="Arial"/>
              </a:rPr>
              <a:t> </a:t>
            </a:r>
            <a:r>
              <a:rPr lang="en-US" sz="2800" i="0" u="none" strike="noStrike" cap="none" dirty="0" err="1">
                <a:solidFill>
                  <a:schemeClr val="tx1"/>
                </a:solidFill>
                <a:latin typeface="+mn-lt"/>
                <a:sym typeface="Arial"/>
              </a:rPr>
              <a:t>anggota</a:t>
            </a:r>
            <a:r>
              <a:rPr lang="en-US" sz="2800" i="0" u="none" strike="noStrike" cap="none" dirty="0">
                <a:solidFill>
                  <a:schemeClr val="tx1"/>
                </a:solidFill>
                <a:latin typeface="+mn-lt"/>
                <a:sym typeface="Arial"/>
              </a:rPr>
              <a:t>; </a:t>
            </a:r>
            <a:r>
              <a:rPr lang="en-US" sz="2800" i="0" u="none" strike="noStrike" cap="none" dirty="0" err="1" smtClean="0">
                <a:solidFill>
                  <a:schemeClr val="tx1"/>
                </a:solidFill>
                <a:latin typeface="+mn-lt"/>
                <a:sym typeface="Arial"/>
              </a:rPr>
              <a:t>dan</a:t>
            </a:r>
            <a:endParaRPr lang="en-US" sz="2800" i="0" u="none" strike="noStrike" cap="none" dirty="0" smtClean="0">
              <a:solidFill>
                <a:schemeClr val="tx1"/>
              </a:solidFill>
              <a:latin typeface="+mn-lt"/>
              <a:sym typeface="Arial"/>
            </a:endParaRPr>
          </a:p>
          <a:p>
            <a:pPr marL="842962" marR="79248" lvl="1" indent="-342900" algn="just" rtl="0">
              <a:lnSpc>
                <a:spcPct val="101400"/>
              </a:lnSpc>
              <a:spcBef>
                <a:spcPts val="652"/>
              </a:spcBef>
              <a:spcAft>
                <a:spcPts val="0"/>
              </a:spcAft>
              <a:buClr>
                <a:srgbClr val="000000"/>
              </a:buClr>
              <a:buSzPts val="1920"/>
              <a:buFont typeface="Arial" pitchFamily="34" charset="0"/>
              <a:buChar char="•"/>
            </a:pPr>
            <a:r>
              <a:rPr lang="en-US" sz="2800" i="0" u="none" strike="noStrike" cap="none" dirty="0" err="1" smtClean="0">
                <a:solidFill>
                  <a:schemeClr val="tx1"/>
                </a:solidFill>
                <a:latin typeface="+mn-lt"/>
                <a:sym typeface="Arial"/>
              </a:rPr>
              <a:t>arsiparis</a:t>
            </a:r>
            <a:r>
              <a:rPr lang="en-US" sz="2800" i="0" u="none" strike="noStrike" cap="none" dirty="0" smtClean="0">
                <a:solidFill>
                  <a:schemeClr val="tx1"/>
                </a:solidFill>
                <a:latin typeface="+mn-lt"/>
                <a:sym typeface="Arial"/>
              </a:rPr>
              <a:t> </a:t>
            </a:r>
            <a:r>
              <a:rPr lang="en-US" sz="2800" i="0" u="none" strike="noStrike" cap="none" dirty="0" err="1">
                <a:solidFill>
                  <a:schemeClr val="tx1"/>
                </a:solidFill>
                <a:latin typeface="+mn-lt"/>
                <a:sym typeface="Arial"/>
              </a:rPr>
              <a:t>sebagai</a:t>
            </a:r>
            <a:r>
              <a:rPr lang="en-US" sz="2800" i="0" u="none" strike="noStrike" cap="none" dirty="0">
                <a:solidFill>
                  <a:schemeClr val="tx1"/>
                </a:solidFill>
                <a:latin typeface="+mn-lt"/>
                <a:sym typeface="Arial"/>
              </a:rPr>
              <a:t> </a:t>
            </a:r>
            <a:r>
              <a:rPr lang="en-US" sz="2800" i="0" u="none" strike="noStrike" cap="none" dirty="0" err="1">
                <a:solidFill>
                  <a:schemeClr val="tx1"/>
                </a:solidFill>
                <a:latin typeface="+mn-lt"/>
                <a:sym typeface="Arial"/>
              </a:rPr>
              <a:t>anggota</a:t>
            </a:r>
            <a:r>
              <a:rPr lang="en-US" sz="2800" i="0" u="none" strike="noStrike" cap="none" dirty="0">
                <a:solidFill>
                  <a:schemeClr val="tx1"/>
                </a:solidFill>
                <a:latin typeface="+mn-lt"/>
                <a:sym typeface="Arial"/>
              </a:rPr>
              <a:t>.</a:t>
            </a:r>
            <a:endParaRPr sz="2800" i="0" u="none" strike="noStrike" cap="none" dirty="0">
              <a:solidFill>
                <a:schemeClr val="tx1"/>
              </a:solidFill>
              <a:latin typeface="+mn-lt"/>
              <a:sym typeface="Arial"/>
            </a:endParaRPr>
          </a:p>
          <a:p>
            <a:pPr marL="500553" marR="0" lvl="1" indent="0" algn="just" rtl="0">
              <a:lnSpc>
                <a:spcPct val="100000"/>
              </a:lnSpc>
              <a:spcBef>
                <a:spcPts val="832"/>
              </a:spcBef>
              <a:spcAft>
                <a:spcPts val="0"/>
              </a:spcAft>
              <a:buClr>
                <a:srgbClr val="000000"/>
              </a:buClr>
              <a:buSzPts val="2560"/>
              <a:buFont typeface="Candara"/>
              <a:buNone/>
            </a:pPr>
            <a:r>
              <a:rPr lang="en-US" sz="2800" i="0" u="none" strike="noStrike" cap="none" dirty="0" err="1">
                <a:solidFill>
                  <a:schemeClr val="tx1"/>
                </a:solidFill>
                <a:latin typeface="+mn-lt"/>
                <a:ea typeface="Candara"/>
                <a:cs typeface="Candara"/>
                <a:sym typeface="Candara"/>
              </a:rPr>
              <a:t>Dalam</a:t>
            </a:r>
            <a:r>
              <a:rPr lang="en-US" sz="2800" i="0" u="none" strike="noStrike" cap="none" dirty="0">
                <a:solidFill>
                  <a:schemeClr val="tx1"/>
                </a:solidFill>
                <a:latin typeface="+mn-lt"/>
                <a:ea typeface="Candara"/>
                <a:cs typeface="Candara"/>
                <a:sym typeface="Candara"/>
              </a:rPr>
              <a:t> </a:t>
            </a:r>
            <a:r>
              <a:rPr lang="en-US" sz="2800" i="0" u="none" strike="noStrike" cap="none" dirty="0" err="1">
                <a:solidFill>
                  <a:schemeClr val="tx1"/>
                </a:solidFill>
                <a:latin typeface="+mn-lt"/>
                <a:ea typeface="Candara"/>
                <a:cs typeface="Candara"/>
                <a:sym typeface="Candara"/>
              </a:rPr>
              <a:t>hal</a:t>
            </a:r>
            <a:r>
              <a:rPr lang="en-US" sz="2800" i="0" u="none" strike="noStrike" cap="none" dirty="0">
                <a:solidFill>
                  <a:schemeClr val="tx1"/>
                </a:solidFill>
                <a:latin typeface="+mn-lt"/>
                <a:ea typeface="Candara"/>
                <a:cs typeface="Candara"/>
                <a:sym typeface="Candara"/>
              </a:rPr>
              <a:t> </a:t>
            </a:r>
            <a:r>
              <a:rPr lang="en-US" sz="2800" i="0" u="none" strike="noStrike" cap="none" dirty="0" err="1">
                <a:solidFill>
                  <a:schemeClr val="tx1"/>
                </a:solidFill>
                <a:latin typeface="+mn-lt"/>
                <a:ea typeface="Candara"/>
                <a:cs typeface="Candara"/>
                <a:sym typeface="Candara"/>
              </a:rPr>
              <a:t>Pencipta</a:t>
            </a:r>
            <a:r>
              <a:rPr lang="en-US" sz="2800" i="0" u="none" strike="noStrike" cap="none" dirty="0">
                <a:solidFill>
                  <a:schemeClr val="tx1"/>
                </a:solidFill>
                <a:latin typeface="+mn-lt"/>
                <a:ea typeface="Candara"/>
                <a:cs typeface="Candara"/>
                <a:sym typeface="Candara"/>
              </a:rPr>
              <a:t> </a:t>
            </a:r>
            <a:r>
              <a:rPr lang="en-US" sz="2800" i="0" u="none" strike="noStrike" cap="none" dirty="0" err="1">
                <a:solidFill>
                  <a:schemeClr val="tx1"/>
                </a:solidFill>
                <a:latin typeface="+mn-lt"/>
                <a:ea typeface="Candara"/>
                <a:cs typeface="Candara"/>
                <a:sym typeface="Candara"/>
              </a:rPr>
              <a:t>Arsip</a:t>
            </a:r>
            <a:r>
              <a:rPr lang="en-US" sz="2800" i="0" u="none" strike="noStrike" cap="none" dirty="0">
                <a:solidFill>
                  <a:schemeClr val="tx1"/>
                </a:solidFill>
                <a:latin typeface="+mn-lt"/>
                <a:ea typeface="Candara"/>
                <a:cs typeface="Candara"/>
                <a:sym typeface="Candara"/>
              </a:rPr>
              <a:t> </a:t>
            </a:r>
            <a:r>
              <a:rPr lang="en-US" sz="2800" i="0" u="none" strike="noStrike" cap="none" dirty="0" err="1">
                <a:solidFill>
                  <a:schemeClr val="tx1"/>
                </a:solidFill>
                <a:latin typeface="+mn-lt"/>
                <a:ea typeface="Candara"/>
                <a:cs typeface="Candara"/>
                <a:sym typeface="Candara"/>
              </a:rPr>
              <a:t>belum</a:t>
            </a:r>
            <a:r>
              <a:rPr lang="en-US" sz="2800" i="0" u="none" strike="noStrike" cap="none" dirty="0">
                <a:solidFill>
                  <a:schemeClr val="tx1"/>
                </a:solidFill>
                <a:latin typeface="+mn-lt"/>
                <a:ea typeface="Candara"/>
                <a:cs typeface="Candara"/>
                <a:sym typeface="Candara"/>
              </a:rPr>
              <a:t> </a:t>
            </a:r>
            <a:r>
              <a:rPr lang="en-US" sz="2800" i="0" u="none" strike="noStrike" cap="none" dirty="0" err="1">
                <a:solidFill>
                  <a:schemeClr val="tx1"/>
                </a:solidFill>
                <a:latin typeface="+mn-lt"/>
                <a:ea typeface="Candara"/>
                <a:cs typeface="Candara"/>
                <a:sym typeface="Candara"/>
              </a:rPr>
              <a:t>memiliki</a:t>
            </a:r>
            <a:r>
              <a:rPr lang="en-US" sz="2800" i="0" u="none" strike="noStrike" cap="none" dirty="0">
                <a:solidFill>
                  <a:schemeClr val="tx1"/>
                </a:solidFill>
                <a:latin typeface="+mn-lt"/>
                <a:ea typeface="Candara"/>
                <a:cs typeface="Candara"/>
                <a:sym typeface="Candara"/>
              </a:rPr>
              <a:t> </a:t>
            </a:r>
            <a:r>
              <a:rPr lang="en-US" sz="2800" i="0" u="none" strike="noStrike" cap="none" dirty="0" err="1">
                <a:solidFill>
                  <a:schemeClr val="tx1"/>
                </a:solidFill>
                <a:latin typeface="+mn-lt"/>
                <a:ea typeface="Candara"/>
                <a:cs typeface="Candara"/>
                <a:sym typeface="Candara"/>
              </a:rPr>
              <a:t>Arsiparis</a:t>
            </a:r>
            <a:r>
              <a:rPr lang="en-US" sz="2800" i="0" u="none" strike="noStrike" cap="none" dirty="0">
                <a:solidFill>
                  <a:schemeClr val="tx1"/>
                </a:solidFill>
                <a:latin typeface="+mn-lt"/>
                <a:ea typeface="Candara"/>
                <a:cs typeface="Candara"/>
                <a:sym typeface="Candara"/>
              </a:rPr>
              <a:t>, </a:t>
            </a:r>
            <a:r>
              <a:rPr lang="en-US" sz="2800" i="0" u="none" strike="noStrike" cap="none" dirty="0" err="1">
                <a:solidFill>
                  <a:schemeClr val="tx1"/>
                </a:solidFill>
                <a:latin typeface="+mn-lt"/>
                <a:ea typeface="Candara"/>
                <a:cs typeface="Candara"/>
                <a:sym typeface="Candara"/>
              </a:rPr>
              <a:t>anggota</a:t>
            </a:r>
            <a:r>
              <a:rPr lang="en-US" sz="2800" i="0" u="none" strike="noStrike" cap="none" dirty="0">
                <a:solidFill>
                  <a:schemeClr val="tx1"/>
                </a:solidFill>
                <a:latin typeface="+mn-lt"/>
                <a:ea typeface="Candara"/>
                <a:cs typeface="Candara"/>
                <a:sym typeface="Candara"/>
              </a:rPr>
              <a:t> </a:t>
            </a:r>
            <a:r>
              <a:rPr lang="en-US" sz="2800" i="0" u="none" strike="noStrike" cap="none" dirty="0" err="1">
                <a:solidFill>
                  <a:srgbClr val="FF0000"/>
                </a:solidFill>
                <a:latin typeface="+mn-lt"/>
                <a:ea typeface="Candara"/>
                <a:cs typeface="Candara"/>
                <a:sym typeface="Candara"/>
              </a:rPr>
              <a:t>dapat</a:t>
            </a:r>
            <a:r>
              <a:rPr lang="en-US" sz="2800" i="0" u="none" strike="noStrike" cap="none" dirty="0">
                <a:solidFill>
                  <a:schemeClr val="tx1"/>
                </a:solidFill>
                <a:latin typeface="+mn-lt"/>
                <a:ea typeface="Candara"/>
                <a:cs typeface="Candara"/>
                <a:sym typeface="Candara"/>
              </a:rPr>
              <a:t>  </a:t>
            </a:r>
            <a:r>
              <a:rPr lang="en-US" sz="2800" i="0" u="none" strike="noStrike" cap="none" dirty="0" err="1">
                <a:solidFill>
                  <a:schemeClr val="tx1"/>
                </a:solidFill>
                <a:latin typeface="+mn-lt"/>
                <a:ea typeface="Candara"/>
                <a:cs typeface="Candara"/>
                <a:sym typeface="Candara"/>
              </a:rPr>
              <a:t>digantikan</a:t>
            </a:r>
            <a:r>
              <a:rPr lang="en-US" sz="2800" i="0" u="none" strike="noStrike" cap="none" dirty="0">
                <a:solidFill>
                  <a:schemeClr val="tx1"/>
                </a:solidFill>
                <a:latin typeface="+mn-lt"/>
                <a:ea typeface="Candara"/>
                <a:cs typeface="Candara"/>
                <a:sym typeface="Candara"/>
              </a:rPr>
              <a:t> </a:t>
            </a:r>
            <a:r>
              <a:rPr lang="en-US" sz="2800" i="0" u="none" strike="noStrike" cap="none" dirty="0" err="1">
                <a:solidFill>
                  <a:schemeClr val="tx1"/>
                </a:solidFill>
                <a:latin typeface="+mn-lt"/>
                <a:ea typeface="Candara"/>
                <a:cs typeface="Candara"/>
                <a:sym typeface="Candara"/>
              </a:rPr>
              <a:t>oleh</a:t>
            </a:r>
            <a:r>
              <a:rPr lang="en-US" sz="2800" i="0" u="none" strike="noStrike" cap="none" dirty="0">
                <a:solidFill>
                  <a:schemeClr val="tx1"/>
                </a:solidFill>
                <a:latin typeface="+mn-lt"/>
                <a:ea typeface="Candara"/>
                <a:cs typeface="Candara"/>
                <a:sym typeface="Candara"/>
              </a:rPr>
              <a:t> </a:t>
            </a:r>
            <a:r>
              <a:rPr lang="en-US" sz="2800" i="0" u="none" strike="noStrike" cap="none" dirty="0" err="1">
                <a:solidFill>
                  <a:schemeClr val="tx1"/>
                </a:solidFill>
                <a:latin typeface="+mn-lt"/>
                <a:ea typeface="Candara"/>
                <a:cs typeface="Candara"/>
                <a:sym typeface="Candara"/>
              </a:rPr>
              <a:t>pegawai</a:t>
            </a:r>
            <a:r>
              <a:rPr lang="en-US" sz="2800" i="0" u="none" strike="noStrike" cap="none" dirty="0">
                <a:solidFill>
                  <a:schemeClr val="tx1"/>
                </a:solidFill>
                <a:latin typeface="+mn-lt"/>
                <a:ea typeface="Candara"/>
                <a:cs typeface="Candara"/>
                <a:sym typeface="Candara"/>
              </a:rPr>
              <a:t> yang </a:t>
            </a:r>
            <a:r>
              <a:rPr lang="en-US" sz="2800" i="0" u="none" strike="noStrike" cap="none" dirty="0" err="1">
                <a:solidFill>
                  <a:schemeClr val="tx1"/>
                </a:solidFill>
                <a:latin typeface="+mn-lt"/>
                <a:ea typeface="Candara"/>
                <a:cs typeface="Candara"/>
                <a:sym typeface="Candara"/>
              </a:rPr>
              <a:t>mempunyai</a:t>
            </a:r>
            <a:r>
              <a:rPr lang="en-US" sz="2800" i="0" u="none" strike="noStrike" cap="none" dirty="0">
                <a:solidFill>
                  <a:schemeClr val="tx1"/>
                </a:solidFill>
                <a:latin typeface="+mn-lt"/>
                <a:ea typeface="Candara"/>
                <a:cs typeface="Candara"/>
                <a:sym typeface="Candara"/>
              </a:rPr>
              <a:t> </a:t>
            </a:r>
            <a:r>
              <a:rPr lang="en-US" sz="2800" i="0" u="none" strike="noStrike" cap="none" dirty="0" err="1">
                <a:solidFill>
                  <a:schemeClr val="tx1"/>
                </a:solidFill>
                <a:latin typeface="+mn-lt"/>
                <a:ea typeface="Candara"/>
                <a:cs typeface="Candara"/>
                <a:sym typeface="Candara"/>
              </a:rPr>
              <a:t>tugas</a:t>
            </a:r>
            <a:r>
              <a:rPr lang="en-US" sz="2800" i="0" u="none" strike="noStrike" cap="none" dirty="0">
                <a:solidFill>
                  <a:schemeClr val="tx1"/>
                </a:solidFill>
                <a:latin typeface="+mn-lt"/>
                <a:ea typeface="Candara"/>
                <a:cs typeface="Candara"/>
                <a:sym typeface="Candara"/>
              </a:rPr>
              <a:t> </a:t>
            </a:r>
            <a:r>
              <a:rPr lang="en-US" sz="2800" i="0" u="none" strike="noStrike" cap="none" dirty="0" err="1">
                <a:solidFill>
                  <a:schemeClr val="tx1"/>
                </a:solidFill>
                <a:latin typeface="+mn-lt"/>
                <a:ea typeface="Candara"/>
                <a:cs typeface="Candara"/>
                <a:sym typeface="Candara"/>
              </a:rPr>
              <a:t>dan</a:t>
            </a:r>
            <a:r>
              <a:rPr lang="en-US" sz="2800" i="0" u="none" strike="noStrike" cap="none" dirty="0">
                <a:solidFill>
                  <a:schemeClr val="tx1"/>
                </a:solidFill>
                <a:latin typeface="+mn-lt"/>
                <a:ea typeface="Candara"/>
                <a:cs typeface="Candara"/>
                <a:sym typeface="Candara"/>
              </a:rPr>
              <a:t>  </a:t>
            </a:r>
            <a:r>
              <a:rPr lang="en-US" sz="2800" i="0" u="none" strike="noStrike" cap="none" dirty="0" err="1">
                <a:solidFill>
                  <a:schemeClr val="tx1"/>
                </a:solidFill>
                <a:latin typeface="+mn-lt"/>
                <a:ea typeface="Candara"/>
                <a:cs typeface="Candara"/>
                <a:sym typeface="Candara"/>
              </a:rPr>
              <a:t>tanggungjawab</a:t>
            </a:r>
            <a:r>
              <a:rPr lang="en-US" sz="2800" i="0" u="none" strike="noStrike" cap="none" dirty="0">
                <a:solidFill>
                  <a:schemeClr val="tx1"/>
                </a:solidFill>
                <a:latin typeface="+mn-lt"/>
                <a:ea typeface="Candara"/>
                <a:cs typeface="Candara"/>
                <a:sym typeface="Candara"/>
              </a:rPr>
              <a:t> di </a:t>
            </a:r>
            <a:r>
              <a:rPr lang="en-US" sz="2800" i="0" u="none" strike="noStrike" cap="none" dirty="0" err="1">
                <a:solidFill>
                  <a:schemeClr val="tx1"/>
                </a:solidFill>
                <a:latin typeface="+mn-lt"/>
                <a:ea typeface="Candara"/>
                <a:cs typeface="Candara"/>
                <a:sym typeface="Candara"/>
              </a:rPr>
              <a:t>bidang</a:t>
            </a:r>
            <a:r>
              <a:rPr lang="en-US" sz="2800" i="0" u="none" strike="noStrike" cap="none" dirty="0">
                <a:solidFill>
                  <a:schemeClr val="tx1"/>
                </a:solidFill>
                <a:latin typeface="+mn-lt"/>
                <a:ea typeface="Candara"/>
                <a:cs typeface="Candara"/>
                <a:sym typeface="Candara"/>
              </a:rPr>
              <a:t> </a:t>
            </a:r>
            <a:r>
              <a:rPr lang="en-US" sz="2800" i="0" u="none" strike="noStrike" cap="none" dirty="0" err="1">
                <a:solidFill>
                  <a:schemeClr val="tx1"/>
                </a:solidFill>
                <a:latin typeface="+mn-lt"/>
                <a:ea typeface="Candara"/>
                <a:cs typeface="Candara"/>
                <a:sym typeface="Candara"/>
              </a:rPr>
              <a:t>pengelolaan</a:t>
            </a:r>
            <a:r>
              <a:rPr lang="en-US" sz="2800" i="0" u="none" strike="noStrike" cap="none" dirty="0">
                <a:solidFill>
                  <a:schemeClr val="tx1"/>
                </a:solidFill>
                <a:latin typeface="+mn-lt"/>
                <a:ea typeface="Candara"/>
                <a:cs typeface="Candara"/>
                <a:sym typeface="Candara"/>
              </a:rPr>
              <a:t> </a:t>
            </a:r>
            <a:r>
              <a:rPr lang="en-US" sz="2800" i="0" u="none" strike="noStrike" cap="none" dirty="0" err="1">
                <a:solidFill>
                  <a:schemeClr val="tx1"/>
                </a:solidFill>
                <a:latin typeface="+mn-lt"/>
                <a:ea typeface="Candara"/>
                <a:cs typeface="Candara"/>
                <a:sym typeface="Candara"/>
              </a:rPr>
              <a:t>arsip</a:t>
            </a:r>
            <a:r>
              <a:rPr lang="en-US" sz="2800" i="0" u="none" strike="noStrike" cap="none" dirty="0">
                <a:solidFill>
                  <a:schemeClr val="tx1"/>
                </a:solidFill>
                <a:latin typeface="+mn-lt"/>
                <a:ea typeface="Candara"/>
                <a:cs typeface="Candara"/>
                <a:sym typeface="Candara"/>
              </a:rPr>
              <a:t>.</a:t>
            </a:r>
            <a:endParaRPr sz="2800" i="0" u="none" strike="noStrike" cap="none" dirty="0">
              <a:solidFill>
                <a:schemeClr val="tx1"/>
              </a:solidFill>
              <a:latin typeface="+mn-lt"/>
              <a:ea typeface="Candara"/>
              <a:cs typeface="Candara"/>
              <a:sym typeface="Candara"/>
            </a:endParaRPr>
          </a:p>
          <a:p>
            <a:pPr marL="500553" marR="0" lvl="1" indent="0" algn="l" rtl="0">
              <a:lnSpc>
                <a:spcPct val="100000"/>
              </a:lnSpc>
              <a:spcBef>
                <a:spcPts val="832"/>
              </a:spcBef>
              <a:spcAft>
                <a:spcPts val="0"/>
              </a:spcAft>
              <a:buClr>
                <a:schemeClr val="dk1"/>
              </a:buClr>
              <a:buSzPts val="2560"/>
              <a:buFont typeface="Calibri"/>
              <a:buNone/>
            </a:pPr>
            <a:endParaRPr sz="2800" b="0" i="0" u="none" strike="noStrike" cap="none" dirty="0">
              <a:solidFill>
                <a:schemeClr val="tx1"/>
              </a:solidFill>
              <a:latin typeface="Arial"/>
              <a:ea typeface="Arial"/>
              <a:cs typeface="Arial"/>
              <a:sym typeface="Arial"/>
            </a:endParaRPr>
          </a:p>
          <a:p>
            <a:pPr marL="500553" marR="0" lvl="1" indent="0" algn="l" rtl="0">
              <a:lnSpc>
                <a:spcPct val="100000"/>
              </a:lnSpc>
              <a:spcBef>
                <a:spcPts val="832"/>
              </a:spcBef>
              <a:spcAft>
                <a:spcPts val="0"/>
              </a:spcAft>
              <a:buClr>
                <a:schemeClr val="dk1"/>
              </a:buClr>
              <a:buSzPts val="2133"/>
              <a:buFont typeface="Calibri"/>
              <a:buNone/>
            </a:pPr>
            <a:endParaRPr sz="2400" b="0" i="0" u="none" strike="noStrike" cap="none" dirty="0">
              <a:solidFill>
                <a:schemeClr val="tx1"/>
              </a:solidFill>
              <a:latin typeface="Arial"/>
              <a:ea typeface="Arial"/>
              <a:cs typeface="Arial"/>
              <a:sym typeface="Arial"/>
            </a:endParaRPr>
          </a:p>
        </p:txBody>
      </p:sp>
      <p:sp>
        <p:nvSpPr>
          <p:cNvPr id="2" name="Rectangle 1"/>
          <p:cNvSpPr/>
          <p:nvPr/>
        </p:nvSpPr>
        <p:spPr>
          <a:xfrm>
            <a:off x="1048192" y="324291"/>
            <a:ext cx="8248208" cy="12121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4675" lvl="0" algn="ctr">
              <a:buSzPts val="3413"/>
            </a:pPr>
            <a:r>
              <a:rPr lang="en-US" sz="2800" dirty="0" smtClean="0">
                <a:solidFill>
                  <a:schemeClr val="bg1"/>
                </a:solidFill>
                <a:latin typeface="Arial Black"/>
                <a:ea typeface="Arial Black"/>
                <a:cs typeface="Arial Black"/>
                <a:sym typeface="Arial Black"/>
              </a:rPr>
              <a:t>1. </a:t>
            </a:r>
            <a:r>
              <a:rPr lang="en-US" sz="2800" dirty="0" err="1" smtClean="0">
                <a:solidFill>
                  <a:schemeClr val="bg1"/>
                </a:solidFill>
                <a:latin typeface="Arial Black"/>
                <a:ea typeface="Arial Black"/>
                <a:cs typeface="Arial Black"/>
                <a:sym typeface="Arial Black"/>
              </a:rPr>
              <a:t>Pembentukan</a:t>
            </a:r>
            <a:r>
              <a:rPr lang="en-US" sz="2800" dirty="0" smtClean="0">
                <a:solidFill>
                  <a:schemeClr val="bg1"/>
                </a:solidFill>
                <a:latin typeface="Arial Black"/>
                <a:ea typeface="Arial Black"/>
                <a:cs typeface="Arial Black"/>
                <a:sym typeface="Arial Black"/>
              </a:rPr>
              <a:t>  </a:t>
            </a:r>
            <a:r>
              <a:rPr lang="en-US" sz="2800" dirty="0" err="1" smtClean="0">
                <a:solidFill>
                  <a:schemeClr val="bg1"/>
                </a:solidFill>
                <a:latin typeface="Arial Black"/>
                <a:ea typeface="Arial Black"/>
                <a:cs typeface="Arial Black"/>
                <a:sym typeface="Arial Black"/>
              </a:rPr>
              <a:t>Panitia</a:t>
            </a:r>
            <a:r>
              <a:rPr lang="en-US" sz="2800" dirty="0" smtClean="0">
                <a:solidFill>
                  <a:schemeClr val="bg1"/>
                </a:solidFill>
                <a:latin typeface="Arial Black"/>
                <a:ea typeface="Arial Black"/>
                <a:cs typeface="Arial Black"/>
                <a:sym typeface="Arial Black"/>
              </a:rPr>
              <a:t> </a:t>
            </a:r>
            <a:r>
              <a:rPr lang="en-US" sz="2800" dirty="0" err="1" smtClean="0">
                <a:solidFill>
                  <a:schemeClr val="bg1"/>
                </a:solidFill>
                <a:latin typeface="Arial Black"/>
                <a:ea typeface="Arial Black"/>
                <a:cs typeface="Arial Black"/>
                <a:sym typeface="Arial Black"/>
              </a:rPr>
              <a:t>Penilai</a:t>
            </a:r>
            <a:r>
              <a:rPr lang="en-US" sz="2800" dirty="0" smtClean="0">
                <a:solidFill>
                  <a:schemeClr val="bg1"/>
                </a:solidFill>
                <a:latin typeface="Arial Black"/>
                <a:ea typeface="Arial Black"/>
                <a:cs typeface="Arial Black"/>
                <a:sym typeface="Arial Black"/>
              </a:rPr>
              <a:t> </a:t>
            </a:r>
            <a:r>
              <a:rPr lang="en-US" sz="2800" dirty="0" err="1" smtClean="0">
                <a:solidFill>
                  <a:schemeClr val="bg1"/>
                </a:solidFill>
                <a:latin typeface="Arial Black"/>
                <a:ea typeface="Arial Black"/>
                <a:cs typeface="Arial Black"/>
                <a:sym typeface="Arial Black"/>
              </a:rPr>
              <a:t>Arsip</a:t>
            </a:r>
            <a:r>
              <a:rPr lang="en-US" sz="2800" dirty="0" smtClean="0">
                <a:solidFill>
                  <a:schemeClr val="bg1"/>
                </a:solidFill>
                <a:latin typeface="Arial Black"/>
                <a:ea typeface="Arial Black"/>
                <a:cs typeface="Arial Black"/>
                <a:sym typeface="Arial Black"/>
              </a:rPr>
              <a:t> </a:t>
            </a:r>
          </a:p>
          <a:p>
            <a:pPr marL="574675" lvl="0" algn="ctr">
              <a:buSzPts val="3413"/>
            </a:pPr>
            <a:r>
              <a:rPr lang="en-US" sz="2800" dirty="0" smtClean="0">
                <a:solidFill>
                  <a:schemeClr val="bg1"/>
                </a:solidFill>
                <a:latin typeface="Arial Black"/>
                <a:sym typeface="Arial Black"/>
              </a:rPr>
              <a:t>(</a:t>
            </a:r>
            <a:r>
              <a:rPr lang="en-US" sz="2800" dirty="0" err="1" smtClean="0">
                <a:solidFill>
                  <a:schemeClr val="bg1"/>
                </a:solidFill>
                <a:latin typeface="Arial Black"/>
                <a:sym typeface="Arial Black"/>
              </a:rPr>
              <a:t>Retensi</a:t>
            </a:r>
            <a:r>
              <a:rPr lang="en-US" sz="2800" dirty="0" smtClean="0">
                <a:solidFill>
                  <a:schemeClr val="bg1"/>
                </a:solidFill>
                <a:latin typeface="Arial Black"/>
                <a:sym typeface="Arial Black"/>
              </a:rPr>
              <a:t> </a:t>
            </a:r>
            <a:r>
              <a:rPr lang="en-US" sz="2800" dirty="0">
                <a:solidFill>
                  <a:schemeClr val="bg1"/>
                </a:solidFill>
                <a:latin typeface="Arial Black"/>
                <a:sym typeface="Arial Black"/>
              </a:rPr>
              <a:t>di </a:t>
            </a:r>
            <a:r>
              <a:rPr lang="en-US" sz="2800" dirty="0" err="1">
                <a:solidFill>
                  <a:schemeClr val="bg1"/>
                </a:solidFill>
                <a:latin typeface="Arial Black"/>
                <a:sym typeface="Arial Black"/>
              </a:rPr>
              <a:t>bawah</a:t>
            </a:r>
            <a:r>
              <a:rPr lang="en-US" sz="2800" dirty="0">
                <a:solidFill>
                  <a:schemeClr val="bg1"/>
                </a:solidFill>
                <a:latin typeface="Arial Black"/>
                <a:sym typeface="Arial Black"/>
              </a:rPr>
              <a:t> 10 </a:t>
            </a:r>
            <a:r>
              <a:rPr lang="en-US" sz="2800" dirty="0" err="1">
                <a:solidFill>
                  <a:schemeClr val="bg1"/>
                </a:solidFill>
                <a:latin typeface="Arial Black"/>
                <a:sym typeface="Arial Black"/>
              </a:rPr>
              <a:t>Tahun</a:t>
            </a:r>
            <a:r>
              <a:rPr lang="en-US" sz="2800" dirty="0">
                <a:solidFill>
                  <a:schemeClr val="bg1"/>
                </a:solidFill>
                <a:latin typeface="Arial Black"/>
                <a:sym typeface="Arial Black"/>
              </a:rPr>
              <a:t>)</a:t>
            </a:r>
            <a:endParaRPr lang="en-US" sz="1200"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E414D"/>
        </a:solidFill>
        <a:effectLst/>
      </p:bgPr>
    </p:bg>
    <p:spTree>
      <p:nvGrpSpPr>
        <p:cNvPr id="1" name="Shape 401"/>
        <p:cNvGrpSpPr/>
        <p:nvPr/>
      </p:nvGrpSpPr>
      <p:grpSpPr>
        <a:xfrm>
          <a:off x="0" y="0"/>
          <a:ext cx="0" cy="0"/>
          <a:chOff x="0" y="0"/>
          <a:chExt cx="0" cy="0"/>
        </a:xfrm>
      </p:grpSpPr>
      <p:sp>
        <p:nvSpPr>
          <p:cNvPr id="402" name="Google Shape;402;p13"/>
          <p:cNvSpPr txBox="1"/>
          <p:nvPr/>
        </p:nvSpPr>
        <p:spPr>
          <a:xfrm>
            <a:off x="829739" y="2190866"/>
            <a:ext cx="8051501" cy="2462213"/>
          </a:xfrm>
          <a:prstGeom prst="rect">
            <a:avLst/>
          </a:prstGeom>
          <a:noFill/>
          <a:ln>
            <a:noFill/>
          </a:ln>
        </p:spPr>
        <p:txBody>
          <a:bodyPr spcFirstLastPara="1" wrap="square" lIns="0" tIns="0" rIns="0" bIns="0" anchor="t" anchorCtr="0">
            <a:spAutoFit/>
          </a:bodyPr>
          <a:lstStyle/>
          <a:p>
            <a:pPr marL="0" marR="0" lvl="0" indent="0" rtl="0">
              <a:spcBef>
                <a:spcPts val="0"/>
              </a:spcBef>
              <a:spcAft>
                <a:spcPts val="0"/>
              </a:spcAft>
              <a:buNone/>
            </a:pPr>
            <a:r>
              <a:rPr lang="en-US" sz="8000" dirty="0">
                <a:solidFill>
                  <a:srgbClr val="FFFF00"/>
                </a:solidFill>
                <a:latin typeface="Montserrat Black"/>
                <a:ea typeface="Montserrat Black"/>
                <a:cs typeface="Montserrat Black"/>
                <a:sym typeface="Montserrat Black"/>
              </a:rPr>
              <a:t>PENYUSUTAN</a:t>
            </a:r>
            <a:endParaRPr dirty="0">
              <a:solidFill>
                <a:srgbClr val="FFFF00"/>
              </a:solidFill>
            </a:endParaRPr>
          </a:p>
          <a:p>
            <a:pPr marL="0" marR="0" lvl="0" indent="0" rtl="0">
              <a:spcBef>
                <a:spcPts val="0"/>
              </a:spcBef>
              <a:spcAft>
                <a:spcPts val="0"/>
              </a:spcAft>
              <a:buNone/>
            </a:pPr>
            <a:r>
              <a:rPr lang="en-US" sz="8000" dirty="0">
                <a:solidFill>
                  <a:srgbClr val="FFFF00"/>
                </a:solidFill>
                <a:latin typeface="Montserrat Black"/>
                <a:ea typeface="Montserrat Black"/>
                <a:cs typeface="Montserrat Black"/>
                <a:sym typeface="Montserrat Black"/>
              </a:rPr>
              <a:t>ARSIP </a:t>
            </a:r>
            <a:endParaRPr dirty="0">
              <a:solidFill>
                <a:srgbClr val="FFFF00"/>
              </a:solidFill>
            </a:endParaRPr>
          </a:p>
        </p:txBody>
      </p:sp>
      <p:sp>
        <p:nvSpPr>
          <p:cNvPr id="403" name="Google Shape;403;p13"/>
          <p:cNvSpPr/>
          <p:nvPr/>
        </p:nvSpPr>
        <p:spPr>
          <a:xfrm rot="-2700000">
            <a:off x="6679606" y="-2006845"/>
            <a:ext cx="3554939" cy="3554243"/>
          </a:xfrm>
          <a:prstGeom prst="rect">
            <a:avLst/>
          </a:prstGeom>
          <a:solidFill>
            <a:srgbClr val="F6C8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13"/>
          <p:cNvSpPr/>
          <p:nvPr/>
        </p:nvSpPr>
        <p:spPr>
          <a:xfrm rot="-2700000">
            <a:off x="-94040" y="4966748"/>
            <a:ext cx="2931279" cy="3965558"/>
          </a:xfrm>
          <a:prstGeom prst="rect">
            <a:avLst/>
          </a:prstGeom>
          <a:solidFill>
            <a:srgbClr val="F8FB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13"/>
          <p:cNvSpPr/>
          <p:nvPr/>
        </p:nvSpPr>
        <p:spPr>
          <a:xfrm rot="-2700000">
            <a:off x="6874374" y="-567604"/>
            <a:ext cx="55905" cy="3698194"/>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13"/>
          <p:cNvSpPr/>
          <p:nvPr/>
        </p:nvSpPr>
        <p:spPr>
          <a:xfrm rot="-2700000">
            <a:off x="8980423" y="5448584"/>
            <a:ext cx="129989" cy="2133034"/>
          </a:xfrm>
          <a:prstGeom prst="rect">
            <a:avLst/>
          </a:prstGeom>
          <a:solidFill>
            <a:srgbClr val="F6C8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577"/>
        <p:cNvGrpSpPr/>
        <p:nvPr/>
      </p:nvGrpSpPr>
      <p:grpSpPr>
        <a:xfrm>
          <a:off x="0" y="0"/>
          <a:ext cx="0" cy="0"/>
          <a:chOff x="0" y="0"/>
          <a:chExt cx="0" cy="0"/>
        </a:xfrm>
      </p:grpSpPr>
      <p:sp>
        <p:nvSpPr>
          <p:cNvPr id="578" name="Google Shape;578;p35"/>
          <p:cNvSpPr/>
          <p:nvPr/>
        </p:nvSpPr>
        <p:spPr>
          <a:xfrm>
            <a:off x="1952625" y="390144"/>
            <a:ext cx="5848350" cy="661077"/>
          </a:xfrm>
          <a:custGeom>
            <a:avLst/>
            <a:gdLst/>
            <a:ahLst/>
            <a:cxnLst/>
            <a:rect l="l" t="t" r="r" b="b"/>
            <a:pathLst>
              <a:path w="8839200" h="619760" extrusionOk="0">
                <a:moveTo>
                  <a:pt x="8839200" y="0"/>
                </a:moveTo>
                <a:lnTo>
                  <a:pt x="0" y="0"/>
                </a:lnTo>
                <a:lnTo>
                  <a:pt x="0" y="619760"/>
                </a:lnTo>
                <a:lnTo>
                  <a:pt x="8839200" y="619760"/>
                </a:lnTo>
                <a:lnTo>
                  <a:pt x="8839200" y="0"/>
                </a:lnTo>
                <a:close/>
              </a:path>
            </a:pathLst>
          </a:custGeom>
          <a:solidFill>
            <a:srgbClr val="9ED2D6"/>
          </a:solidFill>
          <a:ln>
            <a:noFill/>
          </a:ln>
        </p:spPr>
        <p:txBody>
          <a:bodyPr spcFirstLastPara="1" wrap="square" lIns="0" tIns="0" rIns="0" bIns="0" anchor="t" anchorCtr="0">
            <a:noAutofit/>
          </a:bodyPr>
          <a:lstStyle/>
          <a:p>
            <a:pPr marL="0" marR="0" lvl="0" indent="0" algn="l" rtl="0">
              <a:spcBef>
                <a:spcPts val="0"/>
              </a:spcBef>
              <a:spcAft>
                <a:spcPts val="0"/>
              </a:spcAft>
              <a:buNone/>
            </a:pPr>
            <a:endParaRPr>
              <a:solidFill>
                <a:srgbClr val="000000"/>
              </a:solidFill>
              <a:latin typeface="Calibri"/>
              <a:ea typeface="Calibri"/>
              <a:cs typeface="Calibri"/>
              <a:sym typeface="Calibri"/>
            </a:endParaRPr>
          </a:p>
        </p:txBody>
      </p:sp>
      <p:sp>
        <p:nvSpPr>
          <p:cNvPr id="579" name="Google Shape;579;p35"/>
          <p:cNvSpPr txBox="1">
            <a:spLocks noGrp="1"/>
          </p:cNvSpPr>
          <p:nvPr>
            <p:ph type="title"/>
          </p:nvPr>
        </p:nvSpPr>
        <p:spPr>
          <a:xfrm>
            <a:off x="1451955" y="361643"/>
            <a:ext cx="6439747" cy="629210"/>
          </a:xfrm>
          <a:prstGeom prst="rect">
            <a:avLst/>
          </a:prstGeom>
          <a:noFill/>
          <a:ln>
            <a:noFill/>
          </a:ln>
        </p:spPr>
        <p:txBody>
          <a:bodyPr spcFirstLastPara="1" wrap="square" lIns="0" tIns="13525" rIns="0" bIns="0" anchor="ctr" anchorCtr="0">
            <a:spAutoFit/>
          </a:bodyPr>
          <a:lstStyle/>
          <a:p>
            <a:pPr marL="13547" lvl="0" indent="0" algn="ctr" rtl="0">
              <a:spcBef>
                <a:spcPts val="0"/>
              </a:spcBef>
              <a:spcAft>
                <a:spcPts val="0"/>
              </a:spcAft>
              <a:buClr>
                <a:schemeClr val="dk1"/>
              </a:buClr>
              <a:buSzPts val="4600"/>
              <a:buFont typeface="Calibri"/>
              <a:buNone/>
            </a:pPr>
            <a:r>
              <a:rPr lang="en-US" sz="4000" b="1" dirty="0"/>
              <a:t>2. </a:t>
            </a:r>
            <a:r>
              <a:rPr lang="en-US" sz="4000" b="1" dirty="0" err="1"/>
              <a:t>Penyeleksian</a:t>
            </a:r>
            <a:r>
              <a:rPr lang="en-US" sz="4000" b="1" dirty="0"/>
              <a:t> </a:t>
            </a:r>
            <a:r>
              <a:rPr lang="en-US" sz="4000" b="1" dirty="0" err="1"/>
              <a:t>Arsip</a:t>
            </a:r>
            <a:endParaRPr sz="4000" dirty="0"/>
          </a:p>
        </p:txBody>
      </p:sp>
      <p:sp>
        <p:nvSpPr>
          <p:cNvPr id="580" name="Google Shape;580;p35"/>
          <p:cNvSpPr/>
          <p:nvPr/>
        </p:nvSpPr>
        <p:spPr>
          <a:xfrm>
            <a:off x="162560" y="1381760"/>
            <a:ext cx="9428480" cy="5770880"/>
          </a:xfrm>
          <a:custGeom>
            <a:avLst/>
            <a:gdLst/>
            <a:ahLst/>
            <a:cxnLst/>
            <a:rect l="l" t="t" r="r" b="b"/>
            <a:pathLst>
              <a:path w="8839200" h="5410200" extrusionOk="0">
                <a:moveTo>
                  <a:pt x="0" y="5410200"/>
                </a:moveTo>
                <a:lnTo>
                  <a:pt x="8839200" y="5410200"/>
                </a:lnTo>
                <a:lnTo>
                  <a:pt x="8839200" y="0"/>
                </a:lnTo>
                <a:lnTo>
                  <a:pt x="0" y="0"/>
                </a:lnTo>
                <a:lnTo>
                  <a:pt x="0" y="5410200"/>
                </a:lnTo>
                <a:close/>
              </a:path>
            </a:pathLst>
          </a:custGeom>
          <a:noFill/>
          <a:ln w="9525" cap="flat" cmpd="sng">
            <a:solidFill>
              <a:srgbClr val="C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920" dirty="0">
              <a:solidFill>
                <a:srgbClr val="000000"/>
              </a:solidFill>
              <a:latin typeface="Arial" pitchFamily="34" charset="0"/>
              <a:ea typeface="Calibri"/>
              <a:cs typeface="Arial" pitchFamily="34" charset="0"/>
              <a:sym typeface="Calibri"/>
            </a:endParaRPr>
          </a:p>
        </p:txBody>
      </p:sp>
      <p:sp>
        <p:nvSpPr>
          <p:cNvPr id="581" name="Google Shape;581;p35"/>
          <p:cNvSpPr txBox="1"/>
          <p:nvPr/>
        </p:nvSpPr>
        <p:spPr>
          <a:xfrm>
            <a:off x="239099" y="1370648"/>
            <a:ext cx="9095401" cy="5430525"/>
          </a:xfrm>
          <a:prstGeom prst="rect">
            <a:avLst/>
          </a:prstGeom>
          <a:noFill/>
          <a:ln>
            <a:noFill/>
          </a:ln>
        </p:spPr>
        <p:txBody>
          <a:bodyPr spcFirstLastPara="1" wrap="square" lIns="0" tIns="13525" rIns="0" bIns="0" anchor="t" anchorCtr="0">
            <a:spAutoFit/>
          </a:bodyPr>
          <a:lstStyle/>
          <a:p>
            <a:pPr marL="379321" marR="5419" indent="-366451" algn="just">
              <a:buSzPts val="2987"/>
              <a:buFont typeface="Candara"/>
              <a:buChar char="•"/>
            </a:pPr>
            <a:r>
              <a:rPr lang="id-ID" sz="3200" dirty="0"/>
              <a:t>Penyeleksian arsip dilakukan oleh </a:t>
            </a:r>
            <a:r>
              <a:rPr lang="id-ID" sz="3200" dirty="0">
                <a:solidFill>
                  <a:srgbClr val="FF0000"/>
                </a:solidFill>
              </a:rPr>
              <a:t>Panitia Penilai Arsip</a:t>
            </a:r>
            <a:r>
              <a:rPr lang="id-ID" sz="3200" dirty="0"/>
              <a:t> melalui Jadwal Retensi Arsip (JRA) dengan cara melihat pada kolom retensi inaktif dan pada kolom keterangan dinyatakan musnah</a:t>
            </a:r>
            <a:r>
              <a:rPr lang="id-ID" sz="3200" dirty="0" smtClean="0"/>
              <a:t>.</a:t>
            </a:r>
            <a:endParaRPr lang="en-US" sz="3200" dirty="0" smtClean="0"/>
          </a:p>
          <a:p>
            <a:pPr marL="379321" marR="5419" lvl="2" indent="-366451" algn="just">
              <a:buSzPts val="2987"/>
              <a:buFont typeface="Candara"/>
              <a:buChar char="•"/>
            </a:pPr>
            <a:r>
              <a:rPr lang="id-ID" sz="3200" dirty="0"/>
              <a:t>Dalam hal retensi inaktifnya telah habis atau terlampaui dan pada kolom keterangan dinyatakan musnah, maka arsip tersebut dapat dikategorikan sebagai </a:t>
            </a:r>
            <a:r>
              <a:rPr lang="id-ID" sz="3200" dirty="0">
                <a:solidFill>
                  <a:srgbClr val="FF0000"/>
                </a:solidFill>
              </a:rPr>
              <a:t>arsip usul musnah</a:t>
            </a:r>
            <a:r>
              <a:rPr lang="id-ID" sz="3200" dirty="0"/>
              <a:t>.</a:t>
            </a:r>
            <a:endParaRPr lang="en-US" sz="3200" dirty="0"/>
          </a:p>
          <a:p>
            <a:pPr marL="379321" marR="5419" indent="-366451" algn="just">
              <a:buSzPts val="2987"/>
              <a:buFont typeface="Candara"/>
              <a:buChar char="•"/>
            </a:pPr>
            <a:endParaRPr lang="en-US" sz="3200" dirty="0"/>
          </a:p>
          <a:p>
            <a:pPr marL="379321" marR="5419" lvl="0" indent="-366451" algn="just">
              <a:buSzPts val="2987"/>
              <a:buFont typeface="Candara"/>
              <a:buChar char="•"/>
            </a:pPr>
            <a:endParaRPr sz="3200" dirty="0">
              <a:solidFill>
                <a:srgbClr val="000000"/>
              </a:solidFill>
              <a:latin typeface="Candara"/>
              <a:ea typeface="Candara"/>
              <a:cs typeface="Candara"/>
              <a:sym typeface="Candara"/>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590" name="Google Shape;590;p36"/>
          <p:cNvSpPr/>
          <p:nvPr/>
        </p:nvSpPr>
        <p:spPr>
          <a:xfrm>
            <a:off x="1249680" y="143748"/>
            <a:ext cx="7254240" cy="720852"/>
          </a:xfrm>
          <a:custGeom>
            <a:avLst/>
            <a:gdLst/>
            <a:ahLst/>
            <a:cxnLst/>
            <a:rect l="l" t="t" r="r" b="b"/>
            <a:pathLst>
              <a:path w="9067800" h="901065" extrusionOk="0">
                <a:moveTo>
                  <a:pt x="9067800" y="0"/>
                </a:moveTo>
                <a:lnTo>
                  <a:pt x="0" y="0"/>
                </a:lnTo>
                <a:lnTo>
                  <a:pt x="0" y="900684"/>
                </a:lnTo>
                <a:lnTo>
                  <a:pt x="9067800" y="900684"/>
                </a:lnTo>
                <a:lnTo>
                  <a:pt x="9067800" y="0"/>
                </a:lnTo>
                <a:close/>
              </a:path>
            </a:pathLst>
          </a:custGeom>
          <a:solidFill>
            <a:srgbClr val="F6C851"/>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440"/>
              <a:buFont typeface="Calibri"/>
              <a:buNone/>
            </a:pPr>
            <a:endParaRPr sz="1440" b="0" i="0" u="none" strike="noStrike" cap="none">
              <a:solidFill>
                <a:srgbClr val="000000"/>
              </a:solidFill>
              <a:highlight>
                <a:srgbClr val="F6C851"/>
              </a:highlight>
              <a:latin typeface="Calibri"/>
              <a:ea typeface="Calibri"/>
              <a:cs typeface="Calibri"/>
              <a:sym typeface="Calibri"/>
            </a:endParaRPr>
          </a:p>
        </p:txBody>
      </p:sp>
      <p:sp>
        <p:nvSpPr>
          <p:cNvPr id="591" name="Google Shape;591;p36"/>
          <p:cNvSpPr txBox="1">
            <a:spLocks noGrp="1"/>
          </p:cNvSpPr>
          <p:nvPr>
            <p:ph type="title"/>
          </p:nvPr>
        </p:nvSpPr>
        <p:spPr>
          <a:xfrm>
            <a:off x="1575565" y="156446"/>
            <a:ext cx="6602476" cy="1118255"/>
          </a:xfrm>
          <a:prstGeom prst="rect">
            <a:avLst/>
          </a:prstGeom>
          <a:noFill/>
          <a:ln>
            <a:noFill/>
          </a:ln>
        </p:spPr>
        <p:txBody>
          <a:bodyPr spcFirstLastPara="1" wrap="square" lIns="0" tIns="10150" rIns="0" bIns="0" anchor="ctr" anchorCtr="0">
            <a:spAutoFit/>
          </a:bodyPr>
          <a:lstStyle/>
          <a:p>
            <a:pPr marL="10160" lvl="0" indent="0" algn="ctr" rtl="0">
              <a:spcBef>
                <a:spcPts val="0"/>
              </a:spcBef>
              <a:spcAft>
                <a:spcPts val="0"/>
              </a:spcAft>
              <a:buClr>
                <a:schemeClr val="dk1"/>
              </a:buClr>
              <a:buSzPts val="3600"/>
              <a:buFont typeface="Arial Black"/>
              <a:buNone/>
            </a:pPr>
            <a:r>
              <a:rPr lang="en-US" sz="3600">
                <a:latin typeface="Arial Black"/>
                <a:ea typeface="Arial Black"/>
                <a:cs typeface="Arial Black"/>
                <a:sym typeface="Arial Black"/>
              </a:rPr>
              <a:t>JADWAL RETENSI ARSIP </a:t>
            </a:r>
            <a:br>
              <a:rPr lang="en-US" sz="3600">
                <a:latin typeface="Arial Black"/>
                <a:ea typeface="Arial Black"/>
                <a:cs typeface="Arial Black"/>
                <a:sym typeface="Arial Black"/>
              </a:rPr>
            </a:br>
            <a:r>
              <a:rPr lang="en-US" sz="3600">
                <a:latin typeface="Arial Black"/>
                <a:ea typeface="Arial Black"/>
                <a:cs typeface="Arial Black"/>
                <a:sym typeface="Arial Black"/>
              </a:rPr>
              <a:t>FASILITATIF</a:t>
            </a:r>
            <a:endParaRPr sz="3600">
              <a:latin typeface="Arial Black"/>
              <a:ea typeface="Arial Black"/>
              <a:cs typeface="Arial Black"/>
              <a:sym typeface="Arial Black"/>
            </a:endParaRPr>
          </a:p>
        </p:txBody>
      </p:sp>
      <p:pic>
        <p:nvPicPr>
          <p:cNvPr id="592" name="Google Shape;592;p36"/>
          <p:cNvPicPr preferRelativeResize="0"/>
          <p:nvPr/>
        </p:nvPicPr>
        <p:blipFill rotWithShape="1">
          <a:blip r:embed="rId3">
            <a:alphaModFix/>
          </a:blip>
          <a:srcRect/>
          <a:stretch/>
        </p:blipFill>
        <p:spPr>
          <a:xfrm>
            <a:off x="76200" y="1288928"/>
            <a:ext cx="9753600" cy="5416672"/>
          </a:xfrm>
          <a:prstGeom prst="rect">
            <a:avLst/>
          </a:prstGeom>
          <a:noFill/>
          <a:ln>
            <a:noFill/>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596"/>
        <p:cNvGrpSpPr/>
        <p:nvPr/>
      </p:nvGrpSpPr>
      <p:grpSpPr>
        <a:xfrm>
          <a:off x="0" y="0"/>
          <a:ext cx="0" cy="0"/>
          <a:chOff x="0" y="0"/>
          <a:chExt cx="0" cy="0"/>
        </a:xfrm>
      </p:grpSpPr>
      <p:grpSp>
        <p:nvGrpSpPr>
          <p:cNvPr id="597" name="Google Shape;597;p37"/>
          <p:cNvGrpSpPr/>
          <p:nvPr/>
        </p:nvGrpSpPr>
        <p:grpSpPr>
          <a:xfrm>
            <a:off x="81284" y="767084"/>
            <a:ext cx="9591040" cy="1332992"/>
            <a:chOff x="76200" y="586740"/>
            <a:chExt cx="8991600" cy="1249680"/>
          </a:xfrm>
        </p:grpSpPr>
        <p:sp>
          <p:nvSpPr>
            <p:cNvPr id="598" name="Google Shape;598;p37"/>
            <p:cNvSpPr/>
            <p:nvPr/>
          </p:nvSpPr>
          <p:spPr>
            <a:xfrm>
              <a:off x="76200" y="586740"/>
              <a:ext cx="8991600" cy="1249680"/>
            </a:xfrm>
            <a:custGeom>
              <a:avLst/>
              <a:gdLst/>
              <a:ahLst/>
              <a:cxnLst/>
              <a:rect l="l" t="t" r="r" b="b"/>
              <a:pathLst>
                <a:path w="8991600" h="1249680" extrusionOk="0">
                  <a:moveTo>
                    <a:pt x="8991600" y="0"/>
                  </a:moveTo>
                  <a:lnTo>
                    <a:pt x="0" y="0"/>
                  </a:lnTo>
                  <a:lnTo>
                    <a:pt x="0" y="1249679"/>
                  </a:lnTo>
                  <a:lnTo>
                    <a:pt x="8991600" y="1249679"/>
                  </a:lnTo>
                  <a:lnTo>
                    <a:pt x="8991600" y="0"/>
                  </a:lnTo>
                  <a:close/>
                </a:path>
              </a:pathLst>
            </a:custGeom>
            <a:solidFill>
              <a:srgbClr val="9ED2D6"/>
            </a:solid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4000" dirty="0">
                  <a:solidFill>
                    <a:srgbClr val="000000"/>
                  </a:solidFill>
                  <a:latin typeface="Arial Black"/>
                  <a:ea typeface="Arial Black"/>
                  <a:cs typeface="Arial Black"/>
                  <a:sym typeface="Arial Black"/>
                </a:rPr>
                <a:t>3. </a:t>
              </a:r>
              <a:r>
                <a:rPr lang="en-US" sz="4000" dirty="0" err="1">
                  <a:solidFill>
                    <a:srgbClr val="000000"/>
                  </a:solidFill>
                  <a:latin typeface="Arial Black"/>
                  <a:ea typeface="Arial Black"/>
                  <a:cs typeface="Arial Black"/>
                  <a:sym typeface="Arial Black"/>
                </a:rPr>
                <a:t>Pembuatan</a:t>
              </a:r>
              <a:r>
                <a:rPr lang="en-US" sz="4000" dirty="0">
                  <a:solidFill>
                    <a:srgbClr val="000000"/>
                  </a:solidFill>
                  <a:latin typeface="Arial Black"/>
                  <a:ea typeface="Arial Black"/>
                  <a:cs typeface="Arial Black"/>
                  <a:sym typeface="Arial Black"/>
                </a:rPr>
                <a:t> </a:t>
              </a:r>
              <a:r>
                <a:rPr lang="en-US" sz="4000" dirty="0" err="1">
                  <a:solidFill>
                    <a:srgbClr val="000000"/>
                  </a:solidFill>
                  <a:latin typeface="Arial Black"/>
                  <a:ea typeface="Arial Black"/>
                  <a:cs typeface="Arial Black"/>
                  <a:sym typeface="Arial Black"/>
                </a:rPr>
                <a:t>Daftar</a:t>
              </a:r>
              <a:r>
                <a:rPr lang="en-US" sz="4000" dirty="0">
                  <a:solidFill>
                    <a:srgbClr val="000000"/>
                  </a:solidFill>
                  <a:latin typeface="Arial Black"/>
                  <a:ea typeface="Arial Black"/>
                  <a:cs typeface="Arial Black"/>
                  <a:sym typeface="Arial Black"/>
                </a:rPr>
                <a:t> </a:t>
              </a:r>
              <a:r>
                <a:rPr lang="en-US" sz="4000" dirty="0" err="1">
                  <a:solidFill>
                    <a:srgbClr val="000000"/>
                  </a:solidFill>
                  <a:latin typeface="Arial Black"/>
                  <a:ea typeface="Arial Black"/>
                  <a:cs typeface="Arial Black"/>
                  <a:sym typeface="Arial Black"/>
                </a:rPr>
                <a:t>Arsip</a:t>
              </a:r>
              <a:r>
                <a:rPr lang="en-US" sz="4000" dirty="0">
                  <a:solidFill>
                    <a:srgbClr val="000000"/>
                  </a:solidFill>
                  <a:latin typeface="Arial Black"/>
                  <a:ea typeface="Arial Black"/>
                  <a:cs typeface="Arial Black"/>
                  <a:sym typeface="Arial Black"/>
                </a:rPr>
                <a:t> </a:t>
              </a:r>
              <a:r>
                <a:rPr lang="en-US" sz="4000" dirty="0" err="1">
                  <a:solidFill>
                    <a:srgbClr val="000000"/>
                  </a:solidFill>
                  <a:latin typeface="Arial Black"/>
                  <a:ea typeface="Arial Black"/>
                  <a:cs typeface="Arial Black"/>
                  <a:sym typeface="Arial Black"/>
                </a:rPr>
                <a:t>Usul</a:t>
              </a:r>
              <a:r>
                <a:rPr lang="en-US" sz="4000" dirty="0">
                  <a:solidFill>
                    <a:srgbClr val="000000"/>
                  </a:solidFill>
                  <a:latin typeface="Arial Black"/>
                  <a:ea typeface="Arial Black"/>
                  <a:cs typeface="Arial Black"/>
                  <a:sym typeface="Arial Black"/>
                </a:rPr>
                <a:t>  </a:t>
              </a:r>
              <a:r>
                <a:rPr lang="en-US" sz="4000" dirty="0" err="1">
                  <a:solidFill>
                    <a:srgbClr val="000000"/>
                  </a:solidFill>
                  <a:latin typeface="Arial Black"/>
                  <a:ea typeface="Arial Black"/>
                  <a:cs typeface="Arial Black"/>
                  <a:sym typeface="Arial Black"/>
                </a:rPr>
                <a:t>Musnah</a:t>
              </a:r>
              <a:endParaRPr sz="3600" dirty="0">
                <a:solidFill>
                  <a:srgbClr val="000000"/>
                </a:solidFill>
                <a:latin typeface="Arial Black"/>
                <a:ea typeface="Arial Black"/>
                <a:cs typeface="Arial Black"/>
                <a:sym typeface="Arial Black"/>
              </a:endParaRPr>
            </a:p>
          </p:txBody>
        </p:sp>
        <p:sp>
          <p:nvSpPr>
            <p:cNvPr id="599" name="Google Shape;599;p37"/>
            <p:cNvSpPr/>
            <p:nvPr/>
          </p:nvSpPr>
          <p:spPr>
            <a:xfrm>
              <a:off x="76200" y="586740"/>
              <a:ext cx="8991600" cy="1249680"/>
            </a:xfrm>
            <a:custGeom>
              <a:avLst/>
              <a:gdLst/>
              <a:ahLst/>
              <a:cxnLst/>
              <a:rect l="l" t="t" r="r" b="b"/>
              <a:pathLst>
                <a:path w="8991600" h="1249680" extrusionOk="0">
                  <a:moveTo>
                    <a:pt x="0" y="1249679"/>
                  </a:moveTo>
                  <a:lnTo>
                    <a:pt x="8991600" y="1249679"/>
                  </a:lnTo>
                  <a:lnTo>
                    <a:pt x="8991600" y="0"/>
                  </a:lnTo>
                  <a:lnTo>
                    <a:pt x="0" y="0"/>
                  </a:lnTo>
                  <a:lnTo>
                    <a:pt x="0" y="1249679"/>
                  </a:lnTo>
                  <a:close/>
                </a:path>
              </a:pathLst>
            </a:custGeom>
            <a:noFill/>
            <a:ln w="9525" cap="flat" cmpd="sng">
              <a:solidFill>
                <a:srgbClr val="FF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920">
                <a:solidFill>
                  <a:srgbClr val="000000"/>
                </a:solidFill>
                <a:latin typeface="Calibri"/>
                <a:ea typeface="Calibri"/>
                <a:cs typeface="Calibri"/>
                <a:sym typeface="Calibri"/>
              </a:endParaRPr>
            </a:p>
          </p:txBody>
        </p:sp>
      </p:grpSp>
      <p:sp>
        <p:nvSpPr>
          <p:cNvPr id="600" name="Google Shape;600;p37"/>
          <p:cNvSpPr txBox="1"/>
          <p:nvPr/>
        </p:nvSpPr>
        <p:spPr>
          <a:xfrm>
            <a:off x="124290" y="2614041"/>
            <a:ext cx="9476909" cy="3809568"/>
          </a:xfrm>
          <a:prstGeom prst="rect">
            <a:avLst/>
          </a:prstGeom>
          <a:noFill/>
          <a:ln w="9525" cap="flat" cmpd="sng">
            <a:solidFill>
              <a:schemeClr val="accent2"/>
            </a:solidFill>
            <a:prstDash val="solid"/>
            <a:round/>
            <a:headEnd type="none" w="sm" len="sm"/>
            <a:tailEnd type="none" w="sm" len="sm"/>
          </a:ln>
        </p:spPr>
        <p:txBody>
          <a:bodyPr spcFirstLastPara="1" wrap="square" lIns="0" tIns="13525" rIns="0" bIns="0" anchor="t" anchorCtr="0">
            <a:spAutoFit/>
          </a:bodyPr>
          <a:lstStyle/>
          <a:p>
            <a:pPr marL="379321" marR="5419" lvl="0" indent="-365774" algn="just" rtl="0">
              <a:spcBef>
                <a:spcPts val="0"/>
              </a:spcBef>
              <a:spcAft>
                <a:spcPts val="0"/>
              </a:spcAft>
              <a:buClr>
                <a:srgbClr val="000000"/>
              </a:buClr>
              <a:buSzPts val="3413"/>
              <a:buFont typeface="Candara"/>
              <a:buChar char="•"/>
            </a:pPr>
            <a:r>
              <a:rPr lang="en-US" sz="4000" dirty="0" err="1">
                <a:solidFill>
                  <a:srgbClr val="000000"/>
                </a:solidFill>
                <a:latin typeface="Candara"/>
                <a:ea typeface="Candara"/>
                <a:cs typeface="Candara"/>
                <a:sym typeface="Candara"/>
              </a:rPr>
              <a:t>Hasil</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penyeleksian</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arsip</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dituangkan</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dalam</a:t>
            </a:r>
            <a:r>
              <a:rPr lang="en-US" sz="4000" dirty="0">
                <a:solidFill>
                  <a:srgbClr val="000000"/>
                </a:solidFill>
                <a:latin typeface="Candara"/>
                <a:ea typeface="Candara"/>
                <a:cs typeface="Candara"/>
                <a:sym typeface="Candara"/>
              </a:rPr>
              <a:t> </a:t>
            </a:r>
            <a:r>
              <a:rPr lang="en-US" sz="4000" dirty="0" err="1">
                <a:solidFill>
                  <a:srgbClr val="FF0000"/>
                </a:solidFill>
                <a:latin typeface="Candara"/>
                <a:ea typeface="Candara"/>
                <a:cs typeface="Candara"/>
                <a:sym typeface="Candara"/>
              </a:rPr>
              <a:t>daftar</a:t>
            </a:r>
            <a:r>
              <a:rPr lang="en-US" sz="4000" dirty="0">
                <a:solidFill>
                  <a:srgbClr val="FF0000"/>
                </a:solidFill>
                <a:latin typeface="Candara"/>
                <a:ea typeface="Candara"/>
                <a:cs typeface="Candara"/>
                <a:sym typeface="Candara"/>
              </a:rPr>
              <a:t>  </a:t>
            </a:r>
            <a:r>
              <a:rPr lang="en-US" sz="4000" dirty="0" err="1">
                <a:solidFill>
                  <a:srgbClr val="FF0000"/>
                </a:solidFill>
                <a:latin typeface="Candara"/>
                <a:ea typeface="Candara"/>
                <a:cs typeface="Candara"/>
                <a:sym typeface="Candara"/>
              </a:rPr>
              <a:t>arsip</a:t>
            </a:r>
            <a:r>
              <a:rPr lang="en-US" sz="4000" dirty="0">
                <a:solidFill>
                  <a:srgbClr val="FF0000"/>
                </a:solidFill>
                <a:latin typeface="Candara"/>
                <a:ea typeface="Candara"/>
                <a:cs typeface="Candara"/>
                <a:sym typeface="Candara"/>
              </a:rPr>
              <a:t> </a:t>
            </a:r>
            <a:r>
              <a:rPr lang="en-US" sz="4000" dirty="0" err="1">
                <a:solidFill>
                  <a:srgbClr val="FF0000"/>
                </a:solidFill>
                <a:latin typeface="Candara"/>
                <a:ea typeface="Candara"/>
                <a:cs typeface="Candara"/>
                <a:sym typeface="Candara"/>
              </a:rPr>
              <a:t>usul</a:t>
            </a:r>
            <a:r>
              <a:rPr lang="en-US" sz="4000" dirty="0">
                <a:solidFill>
                  <a:srgbClr val="FF0000"/>
                </a:solidFill>
                <a:latin typeface="Candara"/>
                <a:ea typeface="Candara"/>
                <a:cs typeface="Candara"/>
                <a:sym typeface="Candara"/>
              </a:rPr>
              <a:t> </a:t>
            </a:r>
            <a:r>
              <a:rPr lang="en-US" sz="4000" dirty="0" err="1">
                <a:solidFill>
                  <a:srgbClr val="FF0000"/>
                </a:solidFill>
                <a:latin typeface="Candara"/>
                <a:ea typeface="Candara"/>
                <a:cs typeface="Candara"/>
                <a:sym typeface="Candara"/>
              </a:rPr>
              <a:t>musnah</a:t>
            </a:r>
            <a:r>
              <a:rPr lang="en-US" sz="4000" dirty="0">
                <a:solidFill>
                  <a:srgbClr val="000000"/>
                </a:solidFill>
                <a:latin typeface="Candara"/>
                <a:ea typeface="Candara"/>
                <a:cs typeface="Candara"/>
                <a:sym typeface="Candara"/>
              </a:rPr>
              <a:t>.</a:t>
            </a:r>
            <a:endParaRPr sz="1800" dirty="0"/>
          </a:p>
          <a:p>
            <a:pPr marL="379321" marR="5419" lvl="0" indent="-365774" algn="just" rtl="0">
              <a:spcBef>
                <a:spcPts val="811"/>
              </a:spcBef>
              <a:spcAft>
                <a:spcPts val="0"/>
              </a:spcAft>
              <a:buClr>
                <a:srgbClr val="000000"/>
              </a:buClr>
              <a:buSzPts val="3413"/>
              <a:buFont typeface="Candara"/>
              <a:buChar char="•"/>
            </a:pPr>
            <a:r>
              <a:rPr lang="en-US" sz="4000" dirty="0" err="1">
                <a:solidFill>
                  <a:srgbClr val="000000"/>
                </a:solidFill>
                <a:latin typeface="Candara"/>
                <a:ea typeface="Candara"/>
                <a:cs typeface="Candara"/>
                <a:sym typeface="Candara"/>
              </a:rPr>
              <a:t>Daftar</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arsip</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usul</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musnah</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sekurang-kurangnya</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berisi</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nomor,kode</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klasifikasi</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jenis</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arsip</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tahun</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jumlah</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tingkat</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perkembangan</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dan</a:t>
            </a:r>
            <a:r>
              <a:rPr lang="en-US" sz="4000" dirty="0">
                <a:solidFill>
                  <a:srgbClr val="000000"/>
                </a:solidFill>
                <a:latin typeface="Candara"/>
                <a:ea typeface="Candara"/>
                <a:cs typeface="Candara"/>
                <a:sym typeface="Candara"/>
              </a:rPr>
              <a:t> </a:t>
            </a:r>
            <a:r>
              <a:rPr lang="en-US" sz="4000" dirty="0" err="1">
                <a:solidFill>
                  <a:srgbClr val="000000"/>
                </a:solidFill>
                <a:latin typeface="Candara"/>
                <a:ea typeface="Candara"/>
                <a:cs typeface="Candara"/>
                <a:sym typeface="Candara"/>
              </a:rPr>
              <a:t>keterangan</a:t>
            </a:r>
            <a:r>
              <a:rPr lang="en-US" sz="4000" dirty="0">
                <a:solidFill>
                  <a:srgbClr val="000000"/>
                </a:solidFill>
                <a:latin typeface="Candara"/>
                <a:ea typeface="Candara"/>
                <a:cs typeface="Candara"/>
                <a:sym typeface="Candara"/>
              </a:rPr>
              <a:t>.</a:t>
            </a:r>
            <a:endParaRPr sz="4000" dirty="0">
              <a:solidFill>
                <a:srgbClr val="000000"/>
              </a:solidFill>
              <a:latin typeface="Candara"/>
              <a:ea typeface="Candara"/>
              <a:cs typeface="Candara"/>
              <a:sym typeface="Candar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tile tx="0" ty="0" sx="100000" sy="100000" flip="none" algn="tl"/>
        </a:blipFill>
        <a:effectLst/>
      </p:bgPr>
    </p:bg>
    <p:spTree>
      <p:nvGrpSpPr>
        <p:cNvPr id="1" name="Shape 604"/>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783940592"/>
              </p:ext>
            </p:extLst>
          </p:nvPr>
        </p:nvGraphicFramePr>
        <p:xfrm>
          <a:off x="285139" y="1484365"/>
          <a:ext cx="9345882" cy="2301240"/>
        </p:xfrm>
        <a:graphic>
          <a:graphicData uri="http://schemas.openxmlformats.org/drawingml/2006/table">
            <a:tbl>
              <a:tblPr firstRow="1" bandRow="1">
                <a:tableStyleId>{5C22544A-7EE6-4342-B048-85BDC9FD1C3A}</a:tableStyleId>
              </a:tblPr>
              <a:tblGrid>
                <a:gridCol w="495600"/>
                <a:gridCol w="1285701"/>
                <a:gridCol w="2224077"/>
                <a:gridCol w="1335126"/>
                <a:gridCol w="1335126"/>
                <a:gridCol w="1335126"/>
                <a:gridCol w="1335126"/>
              </a:tblGrid>
              <a:tr h="370840">
                <a:tc>
                  <a:txBody>
                    <a:bodyPr/>
                    <a:lstStyle/>
                    <a:p>
                      <a:pPr algn="ctr"/>
                      <a:r>
                        <a:rPr lang="en-US" sz="1200" dirty="0" smtClean="0"/>
                        <a:t>NO</a:t>
                      </a:r>
                      <a:endParaRPr lang="en-US" sz="1200" dirty="0"/>
                    </a:p>
                  </a:txBody>
                  <a:tcPr/>
                </a:tc>
                <a:tc>
                  <a:txBody>
                    <a:bodyPr/>
                    <a:lstStyle/>
                    <a:p>
                      <a:pPr algn="ctr"/>
                      <a:r>
                        <a:rPr lang="en-US" sz="1200" dirty="0" smtClean="0"/>
                        <a:t>KODE KLASSIFIKASI</a:t>
                      </a:r>
                      <a:endParaRPr lang="en-US" sz="1200" dirty="0"/>
                    </a:p>
                  </a:txBody>
                  <a:tcPr/>
                </a:tc>
                <a:tc>
                  <a:txBody>
                    <a:bodyPr/>
                    <a:lstStyle/>
                    <a:p>
                      <a:pPr algn="ctr"/>
                      <a:r>
                        <a:rPr lang="en-US" sz="1200" dirty="0" smtClean="0"/>
                        <a:t>JENIS ARSIP</a:t>
                      </a:r>
                      <a:endParaRPr lang="en-US" sz="1200" dirty="0"/>
                    </a:p>
                  </a:txBody>
                  <a:tcPr/>
                </a:tc>
                <a:tc>
                  <a:txBody>
                    <a:bodyPr/>
                    <a:lstStyle/>
                    <a:p>
                      <a:pPr algn="ctr"/>
                      <a:r>
                        <a:rPr lang="en-US" sz="1200" dirty="0" smtClean="0"/>
                        <a:t>TAHUN</a:t>
                      </a:r>
                      <a:endParaRPr lang="en-US" sz="1200" dirty="0"/>
                    </a:p>
                  </a:txBody>
                  <a:tcPr/>
                </a:tc>
                <a:tc>
                  <a:txBody>
                    <a:bodyPr/>
                    <a:lstStyle/>
                    <a:p>
                      <a:pPr algn="ctr"/>
                      <a:r>
                        <a:rPr lang="en-US" sz="1200" dirty="0" smtClean="0"/>
                        <a:t>JML</a:t>
                      </a:r>
                      <a:endParaRPr lang="en-US" sz="1200" dirty="0"/>
                    </a:p>
                  </a:txBody>
                  <a:tcPr/>
                </a:tc>
                <a:tc>
                  <a:txBody>
                    <a:bodyPr/>
                    <a:lstStyle/>
                    <a:p>
                      <a:pPr algn="ctr"/>
                      <a:r>
                        <a:rPr lang="en-US" sz="1200" dirty="0" smtClean="0"/>
                        <a:t>TK PERK</a:t>
                      </a:r>
                      <a:endParaRPr lang="en-US" sz="1200" dirty="0"/>
                    </a:p>
                  </a:txBody>
                  <a:tcPr/>
                </a:tc>
                <a:tc>
                  <a:txBody>
                    <a:bodyPr/>
                    <a:lstStyle/>
                    <a:p>
                      <a:pPr algn="ctr"/>
                      <a:r>
                        <a:rPr lang="en-US" sz="1200" dirty="0" smtClean="0"/>
                        <a:t>KET</a:t>
                      </a:r>
                      <a:endParaRPr lang="en-US" sz="1200" dirty="0"/>
                    </a:p>
                  </a:txBody>
                  <a:tcPr/>
                </a:tc>
              </a:tr>
              <a:tr h="370840">
                <a:tc>
                  <a:txBody>
                    <a:bodyPr/>
                    <a:lstStyle/>
                    <a:p>
                      <a:pPr algn="ctr"/>
                      <a:r>
                        <a:rPr lang="en-US" dirty="0" smtClean="0"/>
                        <a:t>1</a:t>
                      </a:r>
                      <a:endParaRPr lang="en-US" dirty="0"/>
                    </a:p>
                  </a:txBody>
                  <a:tcPr/>
                </a:tc>
                <a:tc>
                  <a:txBody>
                    <a:bodyPr/>
                    <a:lstStyle/>
                    <a:p>
                      <a:pPr algn="ctr"/>
                      <a:r>
                        <a:rPr lang="en-US" dirty="0" smtClean="0"/>
                        <a:t>2</a:t>
                      </a:r>
                      <a:endParaRPr lang="en-US" dirty="0"/>
                    </a:p>
                  </a:txBody>
                  <a:tcPr/>
                </a:tc>
                <a:tc>
                  <a:txBody>
                    <a:bodyPr/>
                    <a:lstStyle/>
                    <a:p>
                      <a:pPr algn="ctr"/>
                      <a:r>
                        <a:rPr lang="en-US" dirty="0" smtClean="0"/>
                        <a:t>3</a:t>
                      </a:r>
                      <a:endParaRPr lang="en-US" dirty="0"/>
                    </a:p>
                  </a:txBody>
                  <a:tcPr/>
                </a:tc>
                <a:tc>
                  <a:txBody>
                    <a:bodyPr/>
                    <a:lstStyle/>
                    <a:p>
                      <a:pPr algn="ctr"/>
                      <a:r>
                        <a:rPr lang="en-US" dirty="0" smtClean="0"/>
                        <a:t>4</a:t>
                      </a:r>
                      <a:endParaRPr lang="en-US" dirty="0"/>
                    </a:p>
                  </a:txBody>
                  <a:tcPr/>
                </a:tc>
                <a:tc>
                  <a:txBody>
                    <a:bodyPr/>
                    <a:lstStyle/>
                    <a:p>
                      <a:pPr algn="ctr"/>
                      <a:r>
                        <a:rPr lang="en-US" dirty="0" smtClean="0"/>
                        <a:t>5</a:t>
                      </a:r>
                      <a:endParaRPr lang="en-US" dirty="0"/>
                    </a:p>
                  </a:txBody>
                  <a:tcPr/>
                </a:tc>
                <a:tc>
                  <a:txBody>
                    <a:bodyPr/>
                    <a:lstStyle/>
                    <a:p>
                      <a:pPr algn="ctr"/>
                      <a:r>
                        <a:rPr lang="en-US" dirty="0" smtClean="0"/>
                        <a:t>6</a:t>
                      </a:r>
                      <a:endParaRPr lang="en-US" dirty="0"/>
                    </a:p>
                  </a:txBody>
                  <a:tcPr/>
                </a:tc>
                <a:tc>
                  <a:txBody>
                    <a:bodyPr/>
                    <a:lstStyle/>
                    <a:p>
                      <a:pPr algn="ctr"/>
                      <a:r>
                        <a:rPr lang="en-US" dirty="0" smtClean="0"/>
                        <a:t>7</a:t>
                      </a:r>
                      <a:endParaRPr lang="en-US" dirty="0"/>
                    </a:p>
                  </a:txBody>
                  <a:tcPr/>
                </a:tc>
              </a:tr>
              <a:tr h="370840">
                <a:tc>
                  <a:txBody>
                    <a:bodyPr/>
                    <a:lstStyle/>
                    <a:p>
                      <a:r>
                        <a:rPr lang="en-US" dirty="0" smtClean="0"/>
                        <a:t>1</a:t>
                      </a:r>
                      <a:endParaRPr lang="en-US" dirty="0"/>
                    </a:p>
                  </a:txBody>
                  <a:tcPr/>
                </a:tc>
                <a:tc>
                  <a:txBody>
                    <a:bodyPr/>
                    <a:lstStyle/>
                    <a:p>
                      <a:r>
                        <a:rPr lang="en-US" dirty="0" err="1" smtClean="0"/>
                        <a:t>tentatif</a:t>
                      </a:r>
                      <a:endParaRPr lang="en-US" dirty="0"/>
                    </a:p>
                  </a:txBody>
                  <a:tcPr/>
                </a:tc>
                <a:tc>
                  <a:txBody>
                    <a:bodyPr/>
                    <a:lstStyle/>
                    <a:p>
                      <a:r>
                        <a:rPr lang="en-US" dirty="0" err="1" smtClean="0"/>
                        <a:t>Surat</a:t>
                      </a:r>
                      <a:r>
                        <a:rPr lang="en-US" dirty="0" smtClean="0"/>
                        <a:t> </a:t>
                      </a:r>
                      <a:r>
                        <a:rPr lang="en-US" dirty="0" err="1" smtClean="0"/>
                        <a:t>Penyediaan</a:t>
                      </a:r>
                      <a:r>
                        <a:rPr lang="en-US" baseline="0" dirty="0" smtClean="0"/>
                        <a:t> Dana (SPP,SPM,SP2D), UP,GU,TU.LS</a:t>
                      </a:r>
                      <a:endParaRPr lang="en-US" dirty="0"/>
                    </a:p>
                  </a:txBody>
                  <a:tcPr/>
                </a:tc>
                <a:tc>
                  <a:txBody>
                    <a:bodyPr/>
                    <a:lstStyle/>
                    <a:p>
                      <a:r>
                        <a:rPr lang="en-US" dirty="0" smtClean="0"/>
                        <a:t>2015</a:t>
                      </a:r>
                      <a:endParaRPr lang="en-US" dirty="0"/>
                    </a:p>
                  </a:txBody>
                  <a:tcPr/>
                </a:tc>
                <a:tc>
                  <a:txBody>
                    <a:bodyPr/>
                    <a:lstStyle/>
                    <a:p>
                      <a:r>
                        <a:rPr lang="en-US" dirty="0" smtClean="0"/>
                        <a:t>20</a:t>
                      </a:r>
                      <a:r>
                        <a:rPr lang="en-US" baseline="0" dirty="0" smtClean="0"/>
                        <a:t> </a:t>
                      </a:r>
                      <a:r>
                        <a:rPr lang="en-US" baseline="0" dirty="0" err="1" smtClean="0"/>
                        <a:t>berkas</a:t>
                      </a:r>
                      <a:endParaRPr lang="en-US" dirty="0"/>
                    </a:p>
                  </a:txBody>
                  <a:tcPr/>
                </a:tc>
                <a:tc>
                  <a:txBody>
                    <a:bodyPr/>
                    <a:lstStyle/>
                    <a:p>
                      <a:r>
                        <a:rPr lang="en-US" dirty="0" err="1" smtClean="0"/>
                        <a:t>Asli</a:t>
                      </a:r>
                      <a:endParaRPr lang="en-US" dirty="0"/>
                    </a:p>
                  </a:txBody>
                  <a:tcPr/>
                </a:tc>
                <a:tc>
                  <a:txBody>
                    <a:bodyPr/>
                    <a:lstStyle/>
                    <a:p>
                      <a:r>
                        <a:rPr lang="en-US" dirty="0" err="1" smtClean="0"/>
                        <a:t>baik</a:t>
                      </a:r>
                      <a:endParaRPr lang="en-US" dirty="0"/>
                    </a:p>
                  </a:txBody>
                  <a:tcPr/>
                </a:tc>
              </a:tr>
              <a:tr h="370840">
                <a:tc>
                  <a:txBody>
                    <a:bodyPr/>
                    <a:lstStyle/>
                    <a:p>
                      <a:r>
                        <a:rPr lang="en-US" dirty="0" smtClean="0"/>
                        <a:t>2</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
        <p:nvSpPr>
          <p:cNvPr id="4" name="Google Shape;598;p37"/>
          <p:cNvSpPr/>
          <p:nvPr/>
        </p:nvSpPr>
        <p:spPr>
          <a:xfrm>
            <a:off x="162560" y="403395"/>
            <a:ext cx="9591040" cy="666496"/>
          </a:xfrm>
          <a:custGeom>
            <a:avLst/>
            <a:gdLst/>
            <a:ahLst/>
            <a:cxnLst/>
            <a:rect l="l" t="t" r="r" b="b"/>
            <a:pathLst>
              <a:path w="8991600" h="1249680" extrusionOk="0">
                <a:moveTo>
                  <a:pt x="8991600" y="0"/>
                </a:moveTo>
                <a:lnTo>
                  <a:pt x="0" y="0"/>
                </a:lnTo>
                <a:lnTo>
                  <a:pt x="0" y="1249679"/>
                </a:lnTo>
                <a:lnTo>
                  <a:pt x="8991600" y="1249679"/>
                </a:lnTo>
                <a:lnTo>
                  <a:pt x="8991600" y="0"/>
                </a:lnTo>
                <a:close/>
              </a:path>
            </a:pathLst>
          </a:custGeom>
          <a:solidFill>
            <a:srgbClr val="9ED2D6"/>
          </a:solid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4000" dirty="0" err="1" smtClean="0">
                <a:latin typeface="Arial Black"/>
                <a:ea typeface="Arial Black"/>
                <a:cs typeface="Arial Black"/>
                <a:sym typeface="Arial Black"/>
              </a:rPr>
              <a:t>Contoh</a:t>
            </a:r>
            <a:r>
              <a:rPr lang="en-US" sz="4000" dirty="0" smtClean="0">
                <a:latin typeface="Arial Black"/>
                <a:ea typeface="Arial Black"/>
                <a:cs typeface="Arial Black"/>
                <a:sym typeface="Arial Black"/>
              </a:rPr>
              <a:t> </a:t>
            </a:r>
            <a:r>
              <a:rPr lang="en-US" sz="4000" dirty="0" err="1" smtClean="0">
                <a:solidFill>
                  <a:srgbClr val="000000"/>
                </a:solidFill>
                <a:latin typeface="Arial Black"/>
                <a:ea typeface="Arial Black"/>
                <a:cs typeface="Arial Black"/>
                <a:sym typeface="Arial Black"/>
              </a:rPr>
              <a:t>Daftar</a:t>
            </a:r>
            <a:r>
              <a:rPr lang="en-US" sz="4000" dirty="0" smtClean="0">
                <a:solidFill>
                  <a:srgbClr val="000000"/>
                </a:solidFill>
                <a:latin typeface="Arial Black"/>
                <a:ea typeface="Arial Black"/>
                <a:cs typeface="Arial Black"/>
                <a:sym typeface="Arial Black"/>
              </a:rPr>
              <a:t> </a:t>
            </a:r>
            <a:r>
              <a:rPr lang="en-US" sz="4000" dirty="0" err="1">
                <a:solidFill>
                  <a:srgbClr val="000000"/>
                </a:solidFill>
                <a:latin typeface="Arial Black"/>
                <a:ea typeface="Arial Black"/>
                <a:cs typeface="Arial Black"/>
                <a:sym typeface="Arial Black"/>
              </a:rPr>
              <a:t>Arsip</a:t>
            </a:r>
            <a:r>
              <a:rPr lang="en-US" sz="4000" dirty="0">
                <a:solidFill>
                  <a:srgbClr val="000000"/>
                </a:solidFill>
                <a:latin typeface="Arial Black"/>
                <a:ea typeface="Arial Black"/>
                <a:cs typeface="Arial Black"/>
                <a:sym typeface="Arial Black"/>
              </a:rPr>
              <a:t> </a:t>
            </a:r>
            <a:r>
              <a:rPr lang="en-US" sz="4000" dirty="0" err="1">
                <a:solidFill>
                  <a:srgbClr val="000000"/>
                </a:solidFill>
                <a:latin typeface="Arial Black"/>
                <a:ea typeface="Arial Black"/>
                <a:cs typeface="Arial Black"/>
                <a:sym typeface="Arial Black"/>
              </a:rPr>
              <a:t>Usul</a:t>
            </a:r>
            <a:r>
              <a:rPr lang="en-US" sz="4000" dirty="0">
                <a:solidFill>
                  <a:srgbClr val="000000"/>
                </a:solidFill>
                <a:latin typeface="Arial Black"/>
                <a:ea typeface="Arial Black"/>
                <a:cs typeface="Arial Black"/>
                <a:sym typeface="Arial Black"/>
              </a:rPr>
              <a:t>  </a:t>
            </a:r>
            <a:r>
              <a:rPr lang="en-US" sz="4000" dirty="0" err="1">
                <a:solidFill>
                  <a:srgbClr val="000000"/>
                </a:solidFill>
                <a:latin typeface="Arial Black"/>
                <a:ea typeface="Arial Black"/>
                <a:cs typeface="Arial Black"/>
                <a:sym typeface="Arial Black"/>
              </a:rPr>
              <a:t>Musnah</a:t>
            </a:r>
            <a:endParaRPr sz="3600" dirty="0">
              <a:solidFill>
                <a:srgbClr val="000000"/>
              </a:solidFill>
              <a:latin typeface="Arial Black"/>
              <a:ea typeface="Arial Black"/>
              <a:cs typeface="Arial Black"/>
              <a:sym typeface="Arial Black"/>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150627485"/>
              </p:ext>
            </p:extLst>
          </p:nvPr>
        </p:nvGraphicFramePr>
        <p:xfrm>
          <a:off x="237842" y="2114985"/>
          <a:ext cx="9345882" cy="2301240"/>
        </p:xfrm>
        <a:graphic>
          <a:graphicData uri="http://schemas.openxmlformats.org/drawingml/2006/table">
            <a:tbl>
              <a:tblPr firstRow="1" bandRow="1">
                <a:tableStyleId>{5C22544A-7EE6-4342-B048-85BDC9FD1C3A}</a:tableStyleId>
              </a:tblPr>
              <a:tblGrid>
                <a:gridCol w="495600"/>
                <a:gridCol w="1285701"/>
                <a:gridCol w="2224077"/>
                <a:gridCol w="1335126"/>
                <a:gridCol w="1335126"/>
                <a:gridCol w="1335126"/>
                <a:gridCol w="1335126"/>
              </a:tblGrid>
              <a:tr h="370840">
                <a:tc>
                  <a:txBody>
                    <a:bodyPr/>
                    <a:lstStyle/>
                    <a:p>
                      <a:pPr algn="ctr"/>
                      <a:r>
                        <a:rPr lang="en-US" sz="1200" dirty="0" smtClean="0"/>
                        <a:t>NO</a:t>
                      </a:r>
                      <a:endParaRPr lang="en-US" sz="1200" dirty="0"/>
                    </a:p>
                  </a:txBody>
                  <a:tcPr/>
                </a:tc>
                <a:tc>
                  <a:txBody>
                    <a:bodyPr/>
                    <a:lstStyle/>
                    <a:p>
                      <a:pPr algn="ctr"/>
                      <a:r>
                        <a:rPr lang="en-US" sz="1200" dirty="0" smtClean="0"/>
                        <a:t>KODE KLASSIFIKASI</a:t>
                      </a:r>
                      <a:endParaRPr lang="en-US" sz="1200" dirty="0"/>
                    </a:p>
                  </a:txBody>
                  <a:tcPr/>
                </a:tc>
                <a:tc>
                  <a:txBody>
                    <a:bodyPr/>
                    <a:lstStyle/>
                    <a:p>
                      <a:pPr algn="ctr"/>
                      <a:r>
                        <a:rPr lang="en-US" sz="1200" dirty="0" smtClean="0"/>
                        <a:t>JENIS ARSIP</a:t>
                      </a:r>
                      <a:endParaRPr lang="en-US" sz="1200" dirty="0"/>
                    </a:p>
                  </a:txBody>
                  <a:tcPr/>
                </a:tc>
                <a:tc>
                  <a:txBody>
                    <a:bodyPr/>
                    <a:lstStyle/>
                    <a:p>
                      <a:pPr algn="ctr"/>
                      <a:r>
                        <a:rPr lang="en-US" sz="1200" dirty="0" smtClean="0"/>
                        <a:t>TAHUN</a:t>
                      </a:r>
                      <a:endParaRPr lang="en-US" sz="1200" dirty="0"/>
                    </a:p>
                  </a:txBody>
                  <a:tcPr/>
                </a:tc>
                <a:tc>
                  <a:txBody>
                    <a:bodyPr/>
                    <a:lstStyle/>
                    <a:p>
                      <a:pPr algn="ctr"/>
                      <a:r>
                        <a:rPr lang="en-US" sz="1200" dirty="0" smtClean="0"/>
                        <a:t>JML</a:t>
                      </a:r>
                      <a:endParaRPr lang="en-US" sz="1200" dirty="0"/>
                    </a:p>
                  </a:txBody>
                  <a:tcPr/>
                </a:tc>
                <a:tc>
                  <a:txBody>
                    <a:bodyPr/>
                    <a:lstStyle/>
                    <a:p>
                      <a:pPr algn="ctr"/>
                      <a:r>
                        <a:rPr lang="en-US" sz="1200" dirty="0" smtClean="0"/>
                        <a:t>TK PERK</a:t>
                      </a:r>
                      <a:endParaRPr lang="en-US" sz="1200" dirty="0"/>
                    </a:p>
                  </a:txBody>
                  <a:tcPr/>
                </a:tc>
                <a:tc>
                  <a:txBody>
                    <a:bodyPr/>
                    <a:lstStyle/>
                    <a:p>
                      <a:pPr algn="ctr"/>
                      <a:r>
                        <a:rPr lang="en-US" sz="1200" dirty="0" smtClean="0"/>
                        <a:t>KET</a:t>
                      </a:r>
                      <a:endParaRPr lang="en-US" sz="1200" dirty="0"/>
                    </a:p>
                  </a:txBody>
                  <a:tcPr/>
                </a:tc>
              </a:tr>
              <a:tr h="370840">
                <a:tc>
                  <a:txBody>
                    <a:bodyPr/>
                    <a:lstStyle/>
                    <a:p>
                      <a:pPr algn="ctr"/>
                      <a:r>
                        <a:rPr lang="en-US" dirty="0" smtClean="0"/>
                        <a:t>1</a:t>
                      </a:r>
                      <a:endParaRPr lang="en-US" dirty="0"/>
                    </a:p>
                  </a:txBody>
                  <a:tcPr/>
                </a:tc>
                <a:tc>
                  <a:txBody>
                    <a:bodyPr/>
                    <a:lstStyle/>
                    <a:p>
                      <a:pPr algn="ctr"/>
                      <a:r>
                        <a:rPr lang="en-US" dirty="0" smtClean="0"/>
                        <a:t>2</a:t>
                      </a:r>
                      <a:endParaRPr lang="en-US" dirty="0"/>
                    </a:p>
                  </a:txBody>
                  <a:tcPr/>
                </a:tc>
                <a:tc>
                  <a:txBody>
                    <a:bodyPr/>
                    <a:lstStyle/>
                    <a:p>
                      <a:pPr algn="ctr"/>
                      <a:r>
                        <a:rPr lang="en-US" dirty="0" smtClean="0"/>
                        <a:t>3</a:t>
                      </a:r>
                      <a:endParaRPr lang="en-US" dirty="0"/>
                    </a:p>
                  </a:txBody>
                  <a:tcPr/>
                </a:tc>
                <a:tc>
                  <a:txBody>
                    <a:bodyPr/>
                    <a:lstStyle/>
                    <a:p>
                      <a:pPr algn="ctr"/>
                      <a:r>
                        <a:rPr lang="en-US" dirty="0" smtClean="0"/>
                        <a:t>4</a:t>
                      </a:r>
                      <a:endParaRPr lang="en-US" dirty="0"/>
                    </a:p>
                  </a:txBody>
                  <a:tcPr/>
                </a:tc>
                <a:tc>
                  <a:txBody>
                    <a:bodyPr/>
                    <a:lstStyle/>
                    <a:p>
                      <a:pPr algn="ctr"/>
                      <a:r>
                        <a:rPr lang="en-US" dirty="0" smtClean="0"/>
                        <a:t>5</a:t>
                      </a:r>
                      <a:endParaRPr lang="en-US" dirty="0"/>
                    </a:p>
                  </a:txBody>
                  <a:tcPr/>
                </a:tc>
                <a:tc>
                  <a:txBody>
                    <a:bodyPr/>
                    <a:lstStyle/>
                    <a:p>
                      <a:pPr algn="ctr"/>
                      <a:r>
                        <a:rPr lang="en-US" dirty="0" smtClean="0"/>
                        <a:t>6</a:t>
                      </a:r>
                      <a:endParaRPr lang="en-US" dirty="0"/>
                    </a:p>
                  </a:txBody>
                  <a:tcPr/>
                </a:tc>
                <a:tc>
                  <a:txBody>
                    <a:bodyPr/>
                    <a:lstStyle/>
                    <a:p>
                      <a:pPr algn="ctr"/>
                      <a:r>
                        <a:rPr lang="en-US" dirty="0" smtClean="0"/>
                        <a:t>7</a:t>
                      </a:r>
                      <a:endParaRPr lang="en-US" dirty="0"/>
                    </a:p>
                  </a:txBody>
                  <a:tcPr/>
                </a:tc>
              </a:tr>
              <a:tr h="370840">
                <a:tc>
                  <a:txBody>
                    <a:bodyPr/>
                    <a:lstStyle/>
                    <a:p>
                      <a:r>
                        <a:rPr lang="en-US" dirty="0" smtClean="0"/>
                        <a:t>1</a:t>
                      </a:r>
                      <a:endParaRPr lang="en-US" dirty="0"/>
                    </a:p>
                  </a:txBody>
                  <a:tcPr/>
                </a:tc>
                <a:tc>
                  <a:txBody>
                    <a:bodyPr/>
                    <a:lstStyle/>
                    <a:p>
                      <a:r>
                        <a:rPr lang="en-US" dirty="0" err="1" smtClean="0"/>
                        <a:t>tentatif</a:t>
                      </a:r>
                      <a:endParaRPr lang="en-US" dirty="0"/>
                    </a:p>
                  </a:txBody>
                  <a:tcPr/>
                </a:tc>
                <a:tc>
                  <a:txBody>
                    <a:bodyPr/>
                    <a:lstStyle/>
                    <a:p>
                      <a:r>
                        <a:rPr lang="en-US" dirty="0" err="1" smtClean="0"/>
                        <a:t>Surat</a:t>
                      </a:r>
                      <a:r>
                        <a:rPr lang="en-US" dirty="0" smtClean="0"/>
                        <a:t> </a:t>
                      </a:r>
                      <a:r>
                        <a:rPr lang="en-US" dirty="0" err="1" smtClean="0"/>
                        <a:t>Penyediaan</a:t>
                      </a:r>
                      <a:r>
                        <a:rPr lang="en-US" baseline="0" dirty="0" smtClean="0"/>
                        <a:t> Dana (SPP,SPM,SP2D), UP,GU,TU.LS</a:t>
                      </a:r>
                      <a:endParaRPr lang="en-US" dirty="0"/>
                    </a:p>
                  </a:txBody>
                  <a:tcPr/>
                </a:tc>
                <a:tc>
                  <a:txBody>
                    <a:bodyPr/>
                    <a:lstStyle/>
                    <a:p>
                      <a:r>
                        <a:rPr lang="en-US" dirty="0" smtClean="0"/>
                        <a:t>2015</a:t>
                      </a:r>
                      <a:endParaRPr lang="en-US" dirty="0"/>
                    </a:p>
                  </a:txBody>
                  <a:tcPr/>
                </a:tc>
                <a:tc>
                  <a:txBody>
                    <a:bodyPr/>
                    <a:lstStyle/>
                    <a:p>
                      <a:r>
                        <a:rPr lang="en-US" dirty="0" smtClean="0"/>
                        <a:t>20</a:t>
                      </a:r>
                      <a:r>
                        <a:rPr lang="en-US" baseline="0" dirty="0" smtClean="0"/>
                        <a:t> </a:t>
                      </a:r>
                      <a:r>
                        <a:rPr lang="en-US" baseline="0" dirty="0" err="1" smtClean="0"/>
                        <a:t>berkas</a:t>
                      </a:r>
                      <a:endParaRPr lang="en-US" dirty="0"/>
                    </a:p>
                  </a:txBody>
                  <a:tcPr/>
                </a:tc>
                <a:tc>
                  <a:txBody>
                    <a:bodyPr/>
                    <a:lstStyle/>
                    <a:p>
                      <a:r>
                        <a:rPr lang="en-US" dirty="0" err="1" smtClean="0"/>
                        <a:t>Asli</a:t>
                      </a:r>
                      <a:endParaRPr lang="en-US" dirty="0"/>
                    </a:p>
                  </a:txBody>
                  <a:tcPr/>
                </a:tc>
                <a:tc>
                  <a:txBody>
                    <a:bodyPr/>
                    <a:lstStyle/>
                    <a:p>
                      <a:r>
                        <a:rPr lang="en-US" dirty="0" err="1" smtClean="0"/>
                        <a:t>baik</a:t>
                      </a:r>
                      <a:endParaRPr lang="en-US" dirty="0"/>
                    </a:p>
                  </a:txBody>
                  <a:tcPr/>
                </a:tc>
              </a:tr>
              <a:tr h="370840">
                <a:tc>
                  <a:txBody>
                    <a:bodyPr/>
                    <a:lstStyle/>
                    <a:p>
                      <a:r>
                        <a:rPr lang="en-US" dirty="0" smtClean="0"/>
                        <a:t>2</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
        <p:nvSpPr>
          <p:cNvPr id="5" name="Google Shape;598;p37"/>
          <p:cNvSpPr/>
          <p:nvPr/>
        </p:nvSpPr>
        <p:spPr>
          <a:xfrm>
            <a:off x="162560" y="403395"/>
            <a:ext cx="9591040" cy="666496"/>
          </a:xfrm>
          <a:custGeom>
            <a:avLst/>
            <a:gdLst/>
            <a:ahLst/>
            <a:cxnLst/>
            <a:rect l="l" t="t" r="r" b="b"/>
            <a:pathLst>
              <a:path w="8991600" h="1249680" extrusionOk="0">
                <a:moveTo>
                  <a:pt x="8991600" y="0"/>
                </a:moveTo>
                <a:lnTo>
                  <a:pt x="0" y="0"/>
                </a:lnTo>
                <a:lnTo>
                  <a:pt x="0" y="1249679"/>
                </a:lnTo>
                <a:lnTo>
                  <a:pt x="8991600" y="1249679"/>
                </a:lnTo>
                <a:lnTo>
                  <a:pt x="8991600" y="0"/>
                </a:lnTo>
                <a:close/>
              </a:path>
            </a:pathLst>
          </a:custGeom>
          <a:solidFill>
            <a:srgbClr val="9ED2D6"/>
          </a:solid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4000" dirty="0" err="1" smtClean="0">
                <a:latin typeface="Arial Black"/>
                <a:ea typeface="Arial Black"/>
                <a:cs typeface="Arial Black"/>
                <a:sym typeface="Arial Black"/>
              </a:rPr>
              <a:t>Contoh</a:t>
            </a:r>
            <a:r>
              <a:rPr lang="en-US" sz="4000" dirty="0" smtClean="0">
                <a:latin typeface="Arial Black"/>
                <a:ea typeface="Arial Black"/>
                <a:cs typeface="Arial Black"/>
                <a:sym typeface="Arial Black"/>
              </a:rPr>
              <a:t> </a:t>
            </a:r>
            <a:r>
              <a:rPr lang="en-US" sz="4000" dirty="0" err="1" smtClean="0">
                <a:solidFill>
                  <a:srgbClr val="000000"/>
                </a:solidFill>
                <a:latin typeface="Arial Black"/>
                <a:ea typeface="Arial Black"/>
                <a:cs typeface="Arial Black"/>
                <a:sym typeface="Arial Black"/>
              </a:rPr>
              <a:t>Daftar</a:t>
            </a:r>
            <a:r>
              <a:rPr lang="en-US" sz="4000" dirty="0" smtClean="0">
                <a:solidFill>
                  <a:srgbClr val="000000"/>
                </a:solidFill>
                <a:latin typeface="Arial Black"/>
                <a:ea typeface="Arial Black"/>
                <a:cs typeface="Arial Black"/>
                <a:sym typeface="Arial Black"/>
              </a:rPr>
              <a:t> </a:t>
            </a:r>
            <a:r>
              <a:rPr lang="en-US" sz="4000" dirty="0" err="1">
                <a:solidFill>
                  <a:srgbClr val="000000"/>
                </a:solidFill>
                <a:latin typeface="Arial Black"/>
                <a:ea typeface="Arial Black"/>
                <a:cs typeface="Arial Black"/>
                <a:sym typeface="Arial Black"/>
              </a:rPr>
              <a:t>Arsip</a:t>
            </a:r>
            <a:r>
              <a:rPr lang="en-US" sz="4000" dirty="0">
                <a:solidFill>
                  <a:srgbClr val="000000"/>
                </a:solidFill>
                <a:latin typeface="Arial Black"/>
                <a:ea typeface="Arial Black"/>
                <a:cs typeface="Arial Black"/>
                <a:sym typeface="Arial Black"/>
              </a:rPr>
              <a:t> </a:t>
            </a:r>
            <a:r>
              <a:rPr lang="en-US" sz="4000" dirty="0" err="1" smtClean="0">
                <a:solidFill>
                  <a:srgbClr val="000000"/>
                </a:solidFill>
                <a:latin typeface="Arial Black"/>
                <a:ea typeface="Arial Black"/>
                <a:cs typeface="Arial Black"/>
                <a:sym typeface="Arial Black"/>
              </a:rPr>
              <a:t>Musnah</a:t>
            </a:r>
            <a:endParaRPr sz="3600" dirty="0">
              <a:solidFill>
                <a:srgbClr val="000000"/>
              </a:solidFill>
              <a:latin typeface="Arial Black"/>
              <a:ea typeface="Arial Black"/>
              <a:cs typeface="Arial Black"/>
              <a:sym typeface="Arial Black"/>
            </a:endParaRPr>
          </a:p>
        </p:txBody>
      </p:sp>
      <p:graphicFrame>
        <p:nvGraphicFramePr>
          <p:cNvPr id="6" name="Table 5"/>
          <p:cNvGraphicFramePr>
            <a:graphicFrameLocks noGrp="1"/>
          </p:cNvGraphicFramePr>
          <p:nvPr>
            <p:extLst>
              <p:ext uri="{D42A27DB-BD31-4B8C-83A1-F6EECF244321}">
                <p14:modId xmlns:p14="http://schemas.microsoft.com/office/powerpoint/2010/main" val="623604895"/>
              </p:ext>
            </p:extLst>
          </p:nvPr>
        </p:nvGraphicFramePr>
        <p:xfrm>
          <a:off x="3955952" y="4696422"/>
          <a:ext cx="5436235" cy="1464945"/>
        </p:xfrm>
        <a:graphic>
          <a:graphicData uri="http://schemas.openxmlformats.org/drawingml/2006/table">
            <a:tbl>
              <a:tblPr firstRow="1" firstCol="1" lastRow="1" lastCol="1" bandRow="1" bandCol="1">
                <a:tableStyleId>{5C22544A-7EE6-4342-B048-85BDC9FD1C3A}</a:tableStyleId>
              </a:tblPr>
              <a:tblGrid>
                <a:gridCol w="2018665"/>
                <a:gridCol w="291465"/>
                <a:gridCol w="3126105"/>
              </a:tblGrid>
              <a:tr h="175895">
                <a:tc gridSpan="3">
                  <a:txBody>
                    <a:bodyPr/>
                    <a:lstStyle/>
                    <a:p>
                      <a:pPr marL="2155825" marR="2505710" algn="ctr">
                        <a:lnSpc>
                          <a:spcPts val="1280"/>
                        </a:lnSpc>
                        <a:spcBef>
                          <a:spcPts val="0"/>
                        </a:spcBef>
                        <a:spcAft>
                          <a:spcPts val="0"/>
                        </a:spcAft>
                      </a:pPr>
                      <a:r>
                        <a:rPr lang="id-ID" sz="1100" dirty="0">
                          <a:solidFill>
                            <a:schemeClr val="tx1"/>
                          </a:solidFill>
                          <a:effectLst/>
                        </a:rPr>
                        <a:t>Semarang,</a:t>
                      </a:r>
                      <a:endParaRPr lang="en-US" sz="1100" dirty="0">
                        <a:solidFill>
                          <a:schemeClr val="tx1"/>
                        </a:solidFill>
                        <a:effectLst/>
                        <a:latin typeface="Cambria"/>
                        <a:ea typeface="Cambria"/>
                        <a:cs typeface="Cambria"/>
                      </a:endParaRPr>
                    </a:p>
                  </a:txBody>
                  <a:tcPr marL="0" marR="0" marT="0" marB="0">
                    <a:solidFill>
                      <a:schemeClr val="bg1"/>
                    </a:solidFill>
                  </a:tcPr>
                </a:tc>
                <a:tc hMerge="1">
                  <a:txBody>
                    <a:bodyPr/>
                    <a:lstStyle/>
                    <a:p>
                      <a:endParaRPr lang="en-US"/>
                    </a:p>
                  </a:txBody>
                  <a:tcPr/>
                </a:tc>
                <a:tc hMerge="1">
                  <a:txBody>
                    <a:bodyPr/>
                    <a:lstStyle/>
                    <a:p>
                      <a:endParaRPr lang="en-US"/>
                    </a:p>
                  </a:txBody>
                  <a:tcPr/>
                </a:tc>
              </a:tr>
              <a:tr h="359410">
                <a:tc gridSpan="3">
                  <a:txBody>
                    <a:bodyPr/>
                    <a:lstStyle/>
                    <a:p>
                      <a:pPr marL="2253615" marR="0">
                        <a:spcBef>
                          <a:spcPts val="85"/>
                        </a:spcBef>
                        <a:spcAft>
                          <a:spcPts val="0"/>
                        </a:spcAft>
                      </a:pPr>
                      <a:r>
                        <a:rPr lang="id-ID" sz="1100" spc="-5" dirty="0">
                          <a:solidFill>
                            <a:schemeClr val="tx1"/>
                          </a:solidFill>
                          <a:effectLst/>
                        </a:rPr>
                        <a:t>PIMPINAN</a:t>
                      </a:r>
                      <a:r>
                        <a:rPr lang="id-ID" sz="1100" spc="-35" dirty="0">
                          <a:solidFill>
                            <a:schemeClr val="tx1"/>
                          </a:solidFill>
                          <a:effectLst/>
                        </a:rPr>
                        <a:t> </a:t>
                      </a:r>
                      <a:r>
                        <a:rPr lang="id-ID" sz="1100" dirty="0">
                          <a:solidFill>
                            <a:schemeClr val="tx1"/>
                          </a:solidFill>
                          <a:effectLst/>
                        </a:rPr>
                        <a:t>PERANGKAT</a:t>
                      </a:r>
                      <a:r>
                        <a:rPr lang="id-ID" sz="1100" spc="-40" dirty="0">
                          <a:solidFill>
                            <a:schemeClr val="tx1"/>
                          </a:solidFill>
                          <a:effectLst/>
                        </a:rPr>
                        <a:t> </a:t>
                      </a:r>
                      <a:r>
                        <a:rPr lang="id-ID" sz="1100" dirty="0">
                          <a:solidFill>
                            <a:schemeClr val="tx1"/>
                          </a:solidFill>
                          <a:effectLst/>
                        </a:rPr>
                        <a:t>DAERAH</a:t>
                      </a:r>
                      <a:endParaRPr lang="en-US" sz="1100" dirty="0">
                        <a:solidFill>
                          <a:schemeClr val="tx1"/>
                        </a:solidFill>
                        <a:effectLst/>
                        <a:latin typeface="Cambria"/>
                        <a:ea typeface="Cambria"/>
                        <a:cs typeface="Cambria"/>
                      </a:endParaRPr>
                    </a:p>
                  </a:txBody>
                  <a:tcPr marL="0" marR="0" marT="0" marB="0">
                    <a:solidFill>
                      <a:schemeClr val="bg1"/>
                    </a:solidFill>
                  </a:tcPr>
                </a:tc>
                <a:tc hMerge="1">
                  <a:txBody>
                    <a:bodyPr/>
                    <a:lstStyle/>
                    <a:p>
                      <a:endParaRPr lang="en-US"/>
                    </a:p>
                  </a:txBody>
                  <a:tcPr/>
                </a:tc>
                <a:tc hMerge="1">
                  <a:txBody>
                    <a:bodyPr/>
                    <a:lstStyle/>
                    <a:p>
                      <a:endParaRPr lang="en-US"/>
                    </a:p>
                  </a:txBody>
                  <a:tcPr/>
                </a:tc>
              </a:tr>
              <a:tr h="925830">
                <a:tc>
                  <a:txBody>
                    <a:bodyPr/>
                    <a:lstStyle/>
                    <a:p>
                      <a:pPr marL="0" marR="0">
                        <a:spcBef>
                          <a:spcPts val="0"/>
                        </a:spcBef>
                        <a:spcAft>
                          <a:spcPts val="0"/>
                        </a:spcAft>
                      </a:pPr>
                      <a:r>
                        <a:rPr lang="id-ID" sz="1100" dirty="0">
                          <a:solidFill>
                            <a:schemeClr val="tx1"/>
                          </a:solidFill>
                          <a:effectLst/>
                        </a:rPr>
                        <a:t> </a:t>
                      </a:r>
                      <a:endParaRPr lang="en-US" sz="1100" dirty="0">
                        <a:solidFill>
                          <a:schemeClr val="tx1"/>
                        </a:solidFill>
                        <a:effectLst/>
                        <a:latin typeface="Cambria"/>
                        <a:ea typeface="Cambria"/>
                        <a:cs typeface="Cambria"/>
                      </a:endParaRPr>
                    </a:p>
                  </a:txBody>
                  <a:tcPr marL="0" marR="0" marT="0" marB="0">
                    <a:solidFill>
                      <a:schemeClr val="bg1"/>
                    </a:solidFill>
                  </a:tcPr>
                </a:tc>
                <a:tc>
                  <a:txBody>
                    <a:bodyPr/>
                    <a:lstStyle/>
                    <a:p>
                      <a:pPr marL="0" marR="0">
                        <a:spcBef>
                          <a:spcPts val="0"/>
                        </a:spcBef>
                        <a:spcAft>
                          <a:spcPts val="0"/>
                        </a:spcAft>
                      </a:pPr>
                      <a:r>
                        <a:rPr lang="id-ID" sz="1100" dirty="0">
                          <a:solidFill>
                            <a:schemeClr val="tx1"/>
                          </a:solidFill>
                          <a:effectLst/>
                        </a:rPr>
                        <a:t> </a:t>
                      </a:r>
                      <a:endParaRPr lang="en-US" sz="1100" dirty="0">
                        <a:solidFill>
                          <a:schemeClr val="tx1"/>
                        </a:solidFill>
                        <a:effectLst/>
                        <a:latin typeface="Cambria"/>
                        <a:ea typeface="Cambria"/>
                        <a:cs typeface="Cambria"/>
                      </a:endParaRPr>
                    </a:p>
                  </a:txBody>
                  <a:tcPr marL="0" marR="0" marT="0" marB="0">
                    <a:solidFill>
                      <a:schemeClr val="bg1"/>
                    </a:solidFill>
                  </a:tcPr>
                </a:tc>
                <a:tc>
                  <a:txBody>
                    <a:bodyPr/>
                    <a:lstStyle/>
                    <a:p>
                      <a:pPr marL="0" marR="0">
                        <a:spcBef>
                          <a:spcPts val="25"/>
                        </a:spcBef>
                        <a:spcAft>
                          <a:spcPts val="0"/>
                        </a:spcAft>
                      </a:pPr>
                      <a:r>
                        <a:rPr lang="id-ID" sz="1200" dirty="0">
                          <a:solidFill>
                            <a:schemeClr val="tx1"/>
                          </a:solidFill>
                          <a:effectLst/>
                        </a:rPr>
                        <a:t> </a:t>
                      </a:r>
                      <a:endParaRPr lang="en-US" sz="1100" dirty="0">
                        <a:solidFill>
                          <a:schemeClr val="tx1"/>
                        </a:solidFill>
                        <a:effectLst/>
                      </a:endParaRPr>
                    </a:p>
                    <a:p>
                      <a:pPr marL="873125" marR="1826260" algn="ctr">
                        <a:spcBef>
                          <a:spcPts val="5"/>
                        </a:spcBef>
                        <a:spcAft>
                          <a:spcPts val="0"/>
                        </a:spcAft>
                      </a:pPr>
                      <a:r>
                        <a:rPr lang="id-ID" sz="1100" dirty="0">
                          <a:solidFill>
                            <a:schemeClr val="tx1"/>
                          </a:solidFill>
                          <a:effectLst/>
                        </a:rPr>
                        <a:t>Ttd</a:t>
                      </a:r>
                      <a:endParaRPr lang="en-US" sz="1100" dirty="0">
                        <a:solidFill>
                          <a:schemeClr val="tx1"/>
                        </a:solidFill>
                        <a:effectLst/>
                      </a:endParaRPr>
                    </a:p>
                    <a:p>
                      <a:pPr marL="0" marR="0">
                        <a:spcBef>
                          <a:spcPts val="5"/>
                        </a:spcBef>
                        <a:spcAft>
                          <a:spcPts val="0"/>
                        </a:spcAft>
                      </a:pPr>
                      <a:r>
                        <a:rPr lang="id-ID" sz="1300" dirty="0">
                          <a:solidFill>
                            <a:schemeClr val="tx1"/>
                          </a:solidFill>
                          <a:effectLst/>
                        </a:rPr>
                        <a:t> </a:t>
                      </a:r>
                      <a:endParaRPr lang="en-US" sz="1100" dirty="0">
                        <a:solidFill>
                          <a:schemeClr val="tx1"/>
                        </a:solidFill>
                        <a:effectLst/>
                      </a:endParaRPr>
                    </a:p>
                    <a:p>
                      <a:pPr marL="875665" marR="1826260" algn="ctr">
                        <a:lnSpc>
                          <a:spcPts val="1450"/>
                        </a:lnSpc>
                        <a:spcBef>
                          <a:spcPts val="0"/>
                        </a:spcBef>
                        <a:spcAft>
                          <a:spcPts val="0"/>
                        </a:spcAft>
                      </a:pPr>
                      <a:r>
                        <a:rPr lang="id-ID" sz="1100" u="sng" dirty="0">
                          <a:solidFill>
                            <a:schemeClr val="tx1"/>
                          </a:solidFill>
                          <a:effectLst/>
                        </a:rPr>
                        <a:t>NAMA</a:t>
                      </a:r>
                      <a:r>
                        <a:rPr lang="id-ID" sz="1100" spc="-255" dirty="0">
                          <a:solidFill>
                            <a:schemeClr val="tx1"/>
                          </a:solidFill>
                          <a:effectLst/>
                        </a:rPr>
                        <a:t> </a:t>
                      </a:r>
                      <a:r>
                        <a:rPr lang="id-ID" sz="1100" dirty="0">
                          <a:solidFill>
                            <a:schemeClr val="tx1"/>
                          </a:solidFill>
                          <a:effectLst/>
                        </a:rPr>
                        <a:t>NIP</a:t>
                      </a:r>
                      <a:endParaRPr lang="en-US" sz="1100" dirty="0">
                        <a:solidFill>
                          <a:schemeClr val="tx1"/>
                        </a:solidFill>
                        <a:effectLst/>
                        <a:latin typeface="Cambria"/>
                        <a:ea typeface="Cambria"/>
                        <a:cs typeface="Cambria"/>
                      </a:endParaRPr>
                    </a:p>
                  </a:txBody>
                  <a:tcPr marL="0" marR="0" marT="0" marB="0">
                    <a:solidFill>
                      <a:schemeClr val="bg1"/>
                    </a:solidFill>
                  </a:tcPr>
                </a:tc>
              </a:tr>
            </a:tbl>
          </a:graphicData>
        </a:graphic>
      </p:graphicFrame>
    </p:spTree>
    <p:extLst>
      <p:ext uri="{BB962C8B-B14F-4D97-AF65-F5344CB8AC3E}">
        <p14:creationId xmlns:p14="http://schemas.microsoft.com/office/powerpoint/2010/main" val="17551530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609"/>
        <p:cNvGrpSpPr/>
        <p:nvPr/>
      </p:nvGrpSpPr>
      <p:grpSpPr>
        <a:xfrm>
          <a:off x="0" y="0"/>
          <a:ext cx="0" cy="0"/>
          <a:chOff x="0" y="0"/>
          <a:chExt cx="0" cy="0"/>
        </a:xfrm>
      </p:grpSpPr>
      <p:sp>
        <p:nvSpPr>
          <p:cNvPr id="610" name="Google Shape;610;p39"/>
          <p:cNvSpPr txBox="1">
            <a:spLocks noGrp="1"/>
          </p:cNvSpPr>
          <p:nvPr>
            <p:ph type="title"/>
          </p:nvPr>
        </p:nvSpPr>
        <p:spPr>
          <a:xfrm>
            <a:off x="40640" y="631277"/>
            <a:ext cx="9509760" cy="960883"/>
          </a:xfrm>
          <a:prstGeom prst="rect">
            <a:avLst/>
          </a:prstGeom>
          <a:solidFill>
            <a:srgbClr val="9ED2D6"/>
          </a:solidFill>
          <a:ln w="9525" cap="flat" cmpd="sng">
            <a:solidFill>
              <a:srgbClr val="C00000"/>
            </a:solidFill>
            <a:prstDash val="solid"/>
            <a:round/>
            <a:headEnd type="none" w="sm" len="sm"/>
            <a:tailEnd type="none" w="sm" len="sm"/>
          </a:ln>
        </p:spPr>
        <p:txBody>
          <a:bodyPr spcFirstLastPara="1" wrap="square" lIns="0" tIns="236375" rIns="0" bIns="0" anchor="ctr" anchorCtr="0">
            <a:spAutoFit/>
          </a:bodyPr>
          <a:lstStyle/>
          <a:p>
            <a:pPr marL="4065" lvl="0" indent="0" algn="ctr" rtl="0">
              <a:spcBef>
                <a:spcPts val="0"/>
              </a:spcBef>
              <a:spcAft>
                <a:spcPts val="0"/>
              </a:spcAft>
              <a:buClr>
                <a:schemeClr val="dk1"/>
              </a:buClr>
              <a:buSzPts val="4693"/>
              <a:buFont typeface="Calibri"/>
              <a:buNone/>
            </a:pPr>
            <a:r>
              <a:rPr lang="en-US" sz="4693" b="1"/>
              <a:t>4. Penilaian Arsip</a:t>
            </a:r>
            <a:endParaRPr/>
          </a:p>
        </p:txBody>
      </p:sp>
      <p:sp>
        <p:nvSpPr>
          <p:cNvPr id="611" name="Google Shape;611;p39"/>
          <p:cNvSpPr/>
          <p:nvPr/>
        </p:nvSpPr>
        <p:spPr>
          <a:xfrm>
            <a:off x="40640" y="1950720"/>
            <a:ext cx="9509760" cy="4828032"/>
          </a:xfrm>
          <a:custGeom>
            <a:avLst/>
            <a:gdLst/>
            <a:ahLst/>
            <a:cxnLst/>
            <a:rect l="l" t="t" r="r" b="b"/>
            <a:pathLst>
              <a:path w="8915400" h="4526280" extrusionOk="0">
                <a:moveTo>
                  <a:pt x="0" y="4526280"/>
                </a:moveTo>
                <a:lnTo>
                  <a:pt x="8915400" y="4526280"/>
                </a:lnTo>
                <a:lnTo>
                  <a:pt x="8915400" y="0"/>
                </a:lnTo>
                <a:lnTo>
                  <a:pt x="0" y="0"/>
                </a:lnTo>
                <a:lnTo>
                  <a:pt x="0" y="4526280"/>
                </a:lnTo>
                <a:close/>
              </a:path>
            </a:pathLst>
          </a:custGeom>
          <a:noFill/>
          <a:ln w="9525" cap="flat" cmpd="sng">
            <a:solidFill>
              <a:srgbClr val="C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920">
              <a:solidFill>
                <a:srgbClr val="000000"/>
              </a:solidFill>
              <a:latin typeface="Calibri"/>
              <a:ea typeface="Calibri"/>
              <a:cs typeface="Calibri"/>
              <a:sym typeface="Calibri"/>
            </a:endParaRPr>
          </a:p>
        </p:txBody>
      </p:sp>
      <p:sp>
        <p:nvSpPr>
          <p:cNvPr id="612" name="Google Shape;612;p39"/>
          <p:cNvSpPr txBox="1"/>
          <p:nvPr/>
        </p:nvSpPr>
        <p:spPr>
          <a:xfrm>
            <a:off x="124628" y="1954382"/>
            <a:ext cx="9344491" cy="4265590"/>
          </a:xfrm>
          <a:prstGeom prst="rect">
            <a:avLst/>
          </a:prstGeom>
          <a:noFill/>
          <a:ln>
            <a:noFill/>
          </a:ln>
        </p:spPr>
        <p:txBody>
          <a:bodyPr spcFirstLastPara="1" wrap="square" lIns="0" tIns="13525" rIns="0" bIns="0" anchor="t" anchorCtr="0">
            <a:spAutoFit/>
          </a:bodyPr>
          <a:lstStyle/>
          <a:p>
            <a:pPr marL="379321" marR="5419" lvl="0" indent="-365774" algn="just" rtl="0">
              <a:spcBef>
                <a:spcPts val="0"/>
              </a:spcBef>
              <a:spcAft>
                <a:spcPts val="0"/>
              </a:spcAft>
              <a:buClr>
                <a:srgbClr val="000000"/>
              </a:buClr>
              <a:buSzPts val="3840"/>
              <a:buFont typeface="Candara"/>
              <a:buChar char="•"/>
            </a:pPr>
            <a:r>
              <a:rPr lang="en-US" sz="3840" dirty="0" err="1">
                <a:solidFill>
                  <a:srgbClr val="000000"/>
                </a:solidFill>
                <a:latin typeface="Candara"/>
                <a:ea typeface="Candara"/>
                <a:cs typeface="Candara"/>
                <a:sym typeface="Candara"/>
              </a:rPr>
              <a:t>Panitia</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penilai</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melakukan</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penilaian</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terhadap</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daftar</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arsip</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usul</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musnah</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dengan</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melakukan</a:t>
            </a:r>
            <a:r>
              <a:rPr lang="en-US" sz="3840" dirty="0">
                <a:solidFill>
                  <a:srgbClr val="000000"/>
                </a:solidFill>
                <a:latin typeface="Candara"/>
                <a:ea typeface="Candara"/>
                <a:cs typeface="Candara"/>
                <a:sym typeface="Candara"/>
              </a:rPr>
              <a:t> </a:t>
            </a:r>
            <a:r>
              <a:rPr lang="en-US" sz="3840" dirty="0" err="1">
                <a:solidFill>
                  <a:srgbClr val="FF0000"/>
                </a:solidFill>
                <a:latin typeface="Candara"/>
                <a:ea typeface="Candara"/>
                <a:cs typeface="Candara"/>
                <a:sym typeface="Candara"/>
              </a:rPr>
              <a:t>verifikasi</a:t>
            </a:r>
            <a:r>
              <a:rPr lang="en-US" sz="3840" dirty="0">
                <a:solidFill>
                  <a:srgbClr val="FF0000"/>
                </a:solidFill>
                <a:latin typeface="Candara"/>
                <a:ea typeface="Candara"/>
                <a:cs typeface="Candara"/>
                <a:sym typeface="Candara"/>
              </a:rPr>
              <a:t> </a:t>
            </a:r>
            <a:r>
              <a:rPr lang="en-US" sz="3840" dirty="0" err="1">
                <a:solidFill>
                  <a:srgbClr val="FF0000"/>
                </a:solidFill>
                <a:latin typeface="Candara"/>
                <a:ea typeface="Candara"/>
                <a:cs typeface="Candara"/>
                <a:sym typeface="Candara"/>
              </a:rPr>
              <a:t>secara</a:t>
            </a:r>
            <a:r>
              <a:rPr lang="en-US" sz="3840" dirty="0">
                <a:solidFill>
                  <a:srgbClr val="FF0000"/>
                </a:solidFill>
                <a:latin typeface="Candara"/>
                <a:ea typeface="Candara"/>
                <a:cs typeface="Candara"/>
                <a:sym typeface="Candara"/>
              </a:rPr>
              <a:t> </a:t>
            </a:r>
            <a:r>
              <a:rPr lang="en-US" sz="3840" dirty="0" err="1">
                <a:solidFill>
                  <a:srgbClr val="FF0000"/>
                </a:solidFill>
                <a:latin typeface="Candara"/>
                <a:ea typeface="Candara"/>
                <a:cs typeface="Candara"/>
                <a:sym typeface="Candara"/>
              </a:rPr>
              <a:t>langsung</a:t>
            </a:r>
            <a:r>
              <a:rPr lang="en-US" sz="3840" dirty="0">
                <a:solidFill>
                  <a:srgbClr val="FF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terhadap</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fisik</a:t>
            </a:r>
            <a:r>
              <a:rPr lang="en-US" sz="3840" dirty="0">
                <a:solidFill>
                  <a:srgbClr val="000000"/>
                </a:solidFill>
                <a:latin typeface="Candara"/>
                <a:ea typeface="Candara"/>
                <a:cs typeface="Candara"/>
                <a:sym typeface="Candara"/>
              </a:rPr>
              <a:t> </a:t>
            </a:r>
            <a:r>
              <a:rPr lang="en-US" sz="3840" dirty="0" err="1" smtClean="0">
                <a:solidFill>
                  <a:srgbClr val="000000"/>
                </a:solidFill>
                <a:latin typeface="Candara"/>
                <a:ea typeface="Candara"/>
                <a:cs typeface="Candara"/>
                <a:sym typeface="Candara"/>
              </a:rPr>
              <a:t>arsip</a:t>
            </a:r>
            <a:r>
              <a:rPr lang="en-US" sz="3840" dirty="0" smtClean="0">
                <a:solidFill>
                  <a:srgbClr val="000000"/>
                </a:solidFill>
                <a:latin typeface="Candara"/>
                <a:ea typeface="Candara"/>
                <a:cs typeface="Candara"/>
                <a:sym typeface="Candara"/>
              </a:rPr>
              <a:t>;</a:t>
            </a:r>
            <a:endParaRPr sz="3840" dirty="0">
              <a:solidFill>
                <a:srgbClr val="000000"/>
              </a:solidFill>
              <a:latin typeface="Candara"/>
              <a:ea typeface="Candara"/>
              <a:cs typeface="Candara"/>
              <a:sym typeface="Candara"/>
            </a:endParaRPr>
          </a:p>
          <a:p>
            <a:pPr marL="379321" marR="6096" lvl="0" indent="-365774" algn="just" rtl="0">
              <a:spcBef>
                <a:spcPts val="944"/>
              </a:spcBef>
              <a:spcAft>
                <a:spcPts val="0"/>
              </a:spcAft>
              <a:buClr>
                <a:srgbClr val="000000"/>
              </a:buClr>
              <a:buSzPts val="3840"/>
              <a:buFont typeface="Candara"/>
              <a:buChar char="•"/>
            </a:pPr>
            <a:r>
              <a:rPr lang="en-US" sz="3840" dirty="0" err="1">
                <a:solidFill>
                  <a:srgbClr val="000000"/>
                </a:solidFill>
                <a:latin typeface="Candara"/>
                <a:ea typeface="Candara"/>
                <a:cs typeface="Candara"/>
                <a:sym typeface="Candara"/>
              </a:rPr>
              <a:t>Hasil</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penilaian</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dituangkan</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dalam</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pertimbangan</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tertulis</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oleh</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panitia</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penilai</a:t>
            </a:r>
            <a:r>
              <a:rPr lang="en-US" sz="3840" dirty="0">
                <a:solidFill>
                  <a:srgbClr val="000000"/>
                </a:solidFill>
                <a:latin typeface="Candara"/>
                <a:ea typeface="Candara"/>
                <a:cs typeface="Candara"/>
                <a:sym typeface="Candara"/>
              </a:rPr>
              <a:t>  </a:t>
            </a:r>
            <a:r>
              <a:rPr lang="en-US" sz="3840" dirty="0" err="1">
                <a:solidFill>
                  <a:srgbClr val="000000"/>
                </a:solidFill>
                <a:latin typeface="Candara"/>
                <a:ea typeface="Candara"/>
                <a:cs typeface="Candara"/>
                <a:sym typeface="Candara"/>
              </a:rPr>
              <a:t>arsip</a:t>
            </a:r>
            <a:r>
              <a:rPr lang="en-US" sz="3840" dirty="0">
                <a:solidFill>
                  <a:srgbClr val="000000"/>
                </a:solidFill>
                <a:latin typeface="Candara"/>
                <a:ea typeface="Candara"/>
                <a:cs typeface="Candara"/>
                <a:sym typeface="Candara"/>
              </a:rPr>
              <a:t>.</a:t>
            </a:r>
            <a:endParaRPr sz="3840" dirty="0">
              <a:solidFill>
                <a:srgbClr val="000000"/>
              </a:solidFill>
              <a:latin typeface="Candara"/>
              <a:ea typeface="Candara"/>
              <a:cs typeface="Candara"/>
              <a:sym typeface="Candar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1501253" y="70061"/>
            <a:ext cx="7110483" cy="7197841"/>
          </a:xfrm>
          <a:prstGeom prst="rect">
            <a:avLst/>
          </a:prstGeom>
          <a:noFill/>
          <a:ln w="1016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Rectangle 5"/>
          <p:cNvSpPr>
            <a:spLocks noChangeArrowheads="1"/>
          </p:cNvSpPr>
          <p:nvPr/>
        </p:nvSpPr>
        <p:spPr bwMode="auto">
          <a:xfrm>
            <a:off x="4629150" y="2126476"/>
            <a:ext cx="184731"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217613" algn="l"/>
              </a:tabLst>
            </a:pP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217613"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Rectangle 8"/>
          <p:cNvSpPr/>
          <p:nvPr/>
        </p:nvSpPr>
        <p:spPr>
          <a:xfrm>
            <a:off x="2115403" y="122832"/>
            <a:ext cx="6141492" cy="7725192"/>
          </a:xfrm>
          <a:prstGeom prst="rect">
            <a:avLst/>
          </a:prstGeom>
        </p:spPr>
        <p:txBody>
          <a:bodyPr wrap="square">
            <a:spAutoFit/>
          </a:bodyPr>
          <a:lstStyle/>
          <a:p>
            <a:pPr lvl="0" algn="ctr" fontAlgn="base">
              <a:spcBef>
                <a:spcPct val="0"/>
              </a:spcBef>
              <a:spcAft>
                <a:spcPct val="0"/>
              </a:spcAft>
              <a:buClrTx/>
              <a:tabLst>
                <a:tab pos="1217613" algn="l"/>
              </a:tabLst>
            </a:pPr>
            <a:endParaRPr lang="en-US" sz="1600" b="1" dirty="0" smtClean="0">
              <a:solidFill>
                <a:schemeClr val="tx1"/>
              </a:solidFill>
              <a:latin typeface="Arial" pitchFamily="34" charset="0"/>
              <a:ea typeface="Cambria" pitchFamily="18" charset="0"/>
              <a:cs typeface="Cambria" pitchFamily="18" charset="0"/>
            </a:endParaRPr>
          </a:p>
          <a:p>
            <a:pPr lvl="0" algn="ctr" fontAlgn="base">
              <a:spcBef>
                <a:spcPct val="0"/>
              </a:spcBef>
              <a:spcAft>
                <a:spcPct val="0"/>
              </a:spcAft>
              <a:buClrTx/>
              <a:tabLst>
                <a:tab pos="1217613" algn="l"/>
              </a:tabLst>
            </a:pPr>
            <a:r>
              <a:rPr lang="en-US" sz="1600" b="1" dirty="0" smtClean="0">
                <a:solidFill>
                  <a:schemeClr val="tx1"/>
                </a:solidFill>
                <a:latin typeface="Arial" pitchFamily="34" charset="0"/>
                <a:ea typeface="Cambria" pitchFamily="18" charset="0"/>
                <a:cs typeface="Cambria" pitchFamily="18" charset="0"/>
              </a:rPr>
              <a:t>SURAT </a:t>
            </a:r>
            <a:r>
              <a:rPr lang="en-US" sz="1600" b="1" dirty="0">
                <a:solidFill>
                  <a:schemeClr val="tx1"/>
                </a:solidFill>
                <a:latin typeface="Arial" pitchFamily="34" charset="0"/>
                <a:ea typeface="Cambria" pitchFamily="18" charset="0"/>
                <a:cs typeface="Cambria" pitchFamily="18" charset="0"/>
              </a:rPr>
              <a:t>PERTIMBANGAN PANITIA PENILAI ARSIP</a:t>
            </a:r>
            <a:endParaRPr lang="en-US" sz="1600" b="1" dirty="0">
              <a:solidFill>
                <a:schemeClr val="tx1"/>
              </a:solidFill>
              <a:latin typeface="Arial" pitchFamily="34" charset="0"/>
              <a:cs typeface="Arial" pitchFamily="34" charset="0"/>
            </a:endParaRPr>
          </a:p>
          <a:p>
            <a:pPr lvl="0" algn="ctr" eaLnBrk="0" fontAlgn="base" hangingPunct="0">
              <a:spcBef>
                <a:spcPct val="0"/>
              </a:spcBef>
              <a:spcAft>
                <a:spcPct val="0"/>
              </a:spcAft>
              <a:buClrTx/>
              <a:tabLst>
                <a:tab pos="1217613" algn="l"/>
              </a:tabLst>
            </a:pPr>
            <a:r>
              <a:rPr lang="en-US" sz="1600" b="1" dirty="0" err="1">
                <a:solidFill>
                  <a:schemeClr val="tx1"/>
                </a:solidFill>
                <a:latin typeface="Arial" pitchFamily="34" charset="0"/>
                <a:ea typeface="Cambria" pitchFamily="18" charset="0"/>
                <a:cs typeface="Cambria" pitchFamily="18" charset="0"/>
              </a:rPr>
              <a:t>Nomor</a:t>
            </a:r>
            <a:r>
              <a:rPr lang="en-US" sz="1600" b="1" dirty="0">
                <a:solidFill>
                  <a:schemeClr val="tx1"/>
                </a:solidFill>
                <a:latin typeface="Arial" pitchFamily="34" charset="0"/>
                <a:ea typeface="Cambria" pitchFamily="18" charset="0"/>
                <a:cs typeface="Cambria" pitchFamily="18" charset="0"/>
              </a:rPr>
              <a:t> </a:t>
            </a:r>
            <a:r>
              <a:rPr lang="en-US" sz="1600" b="1" dirty="0" smtClean="0">
                <a:solidFill>
                  <a:schemeClr val="tx1"/>
                </a:solidFill>
                <a:latin typeface="Arial" pitchFamily="34" charset="0"/>
                <a:ea typeface="Cambria" pitchFamily="18" charset="0"/>
                <a:cs typeface="Cambria" pitchFamily="18" charset="0"/>
              </a:rPr>
              <a:t>………………</a:t>
            </a:r>
          </a:p>
          <a:p>
            <a:pPr lvl="0" algn="ctr" eaLnBrk="0" fontAlgn="base" hangingPunct="0">
              <a:spcBef>
                <a:spcPct val="0"/>
              </a:spcBef>
              <a:spcAft>
                <a:spcPct val="0"/>
              </a:spcAft>
              <a:buClrTx/>
              <a:tabLst>
                <a:tab pos="1217613" algn="l"/>
              </a:tabLst>
            </a:pPr>
            <a:endParaRPr lang="en-US" dirty="0">
              <a:solidFill>
                <a:schemeClr val="tx1"/>
              </a:solidFill>
              <a:latin typeface="Arial" pitchFamily="34" charset="0"/>
              <a:cs typeface="Arial" pitchFamily="34" charset="0"/>
            </a:endParaRPr>
          </a:p>
          <a:p>
            <a:pPr lvl="0" algn="just" eaLnBrk="0" fontAlgn="base" hangingPunct="0">
              <a:spcBef>
                <a:spcPct val="0"/>
              </a:spcBef>
              <a:spcAft>
                <a:spcPct val="0"/>
              </a:spcAft>
              <a:buClrTx/>
              <a:tabLst>
                <a:tab pos="1217613" algn="l"/>
              </a:tabLst>
            </a:pPr>
            <a:r>
              <a:rPr lang="en-US" b="1" dirty="0" err="1">
                <a:solidFill>
                  <a:schemeClr val="tx1"/>
                </a:solidFill>
                <a:latin typeface="Arial" pitchFamily="34" charset="0"/>
                <a:ea typeface="Cambria" pitchFamily="18" charset="0"/>
                <a:cs typeface="Cambria" pitchFamily="18" charset="0"/>
              </a:rPr>
              <a:t>Berkenaan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dengan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permohonan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persetujuan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pemusnahan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arsip</a:t>
            </a:r>
            <a:r>
              <a:rPr lang="en-US" b="1" dirty="0">
                <a:solidFill>
                  <a:schemeClr val="tx1"/>
                </a:solidFill>
                <a:latin typeface="Arial" pitchFamily="34" charset="0"/>
                <a:ea typeface="Cambria" pitchFamily="18" charset="0"/>
                <a:cs typeface="Cambria" pitchFamily="18" charset="0"/>
              </a:rPr>
              <a:t> </a:t>
            </a:r>
            <a:r>
              <a:rPr lang="en-US" b="1" dirty="0" smtClean="0">
                <a:solidFill>
                  <a:schemeClr val="tx1"/>
                </a:solidFill>
                <a:latin typeface="Arial" pitchFamily="34" charset="0"/>
                <a:ea typeface="Cambria" pitchFamily="18" charset="0"/>
                <a:cs typeface="Cambria" pitchFamily="18" charset="0"/>
              </a:rPr>
              <a:t>di...............</a:t>
            </a:r>
            <a:r>
              <a:rPr lang="en-US" b="1" dirty="0" err="1">
                <a:solidFill>
                  <a:schemeClr val="tx1"/>
                </a:solidFill>
                <a:latin typeface="Arial" pitchFamily="34" charset="0"/>
                <a:ea typeface="Cambria" pitchFamily="18" charset="0"/>
                <a:cs typeface="Cambria" pitchFamily="18" charset="0"/>
              </a:rPr>
              <a:t>berdasarkan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surat</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Pejabat</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pengirim</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surat</a:t>
            </a:r>
            <a:r>
              <a:rPr lang="en-US" b="1" dirty="0" smtClean="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nomor</a:t>
            </a:r>
            <a:r>
              <a:rPr lang="en-US" b="1" dirty="0">
                <a:solidFill>
                  <a:schemeClr val="tx1"/>
                </a:solidFill>
                <a:latin typeface="Arial" pitchFamily="34" charset="0"/>
                <a:ea typeface="Cambria" pitchFamily="18" charset="0"/>
                <a:cs typeface="Cambria" pitchFamily="18" charset="0"/>
              </a:rPr>
              <a:t>.......</a:t>
            </a:r>
            <a:r>
              <a:rPr lang="en-US" b="1" dirty="0" err="1">
                <a:solidFill>
                  <a:schemeClr val="tx1"/>
                </a:solidFill>
                <a:latin typeface="Arial" pitchFamily="34" charset="0"/>
                <a:ea typeface="Cambria" pitchFamily="18" charset="0"/>
                <a:cs typeface="Cambria" pitchFamily="18" charset="0"/>
              </a:rPr>
              <a:t>tanggal</a:t>
            </a:r>
            <a:r>
              <a:rPr lang="en-US" b="1" dirty="0">
                <a:solidFill>
                  <a:schemeClr val="tx1"/>
                </a:solidFill>
                <a:latin typeface="Arial" pitchFamily="34" charset="0"/>
                <a:ea typeface="Cambria" pitchFamily="18" charset="0"/>
                <a:cs typeface="Cambria" pitchFamily="18" charset="0"/>
              </a:rPr>
              <a:t>...</a:t>
            </a:r>
            <a:r>
              <a:rPr lang="en-US" b="1" dirty="0" err="1">
                <a:solidFill>
                  <a:schemeClr val="tx1"/>
                </a:solidFill>
                <a:latin typeface="Arial" pitchFamily="34" charset="0"/>
                <a:ea typeface="Cambria" pitchFamily="18" charset="0"/>
                <a:cs typeface="Cambria" pitchFamily="18" charset="0"/>
              </a:rPr>
              <a:t>dalam</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hal</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ini</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telah</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dilakukan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penilaian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dari</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tanggal</a:t>
            </a:r>
            <a:r>
              <a:rPr lang="en-US" b="1" dirty="0">
                <a:solidFill>
                  <a:schemeClr val="tx1"/>
                </a:solidFill>
                <a:latin typeface="Arial" pitchFamily="34" charset="0"/>
                <a:ea typeface="Cambria" pitchFamily="18" charset="0"/>
                <a:cs typeface="Cambria" pitchFamily="18" charset="0"/>
              </a:rPr>
              <a:t>.....</a:t>
            </a:r>
            <a:r>
              <a:rPr lang="en-US" b="1" dirty="0" err="1">
                <a:solidFill>
                  <a:schemeClr val="tx1"/>
                </a:solidFill>
                <a:latin typeface="Arial" pitchFamily="34" charset="0"/>
                <a:ea typeface="Cambria" pitchFamily="18" charset="0"/>
                <a:cs typeface="Cambria" pitchFamily="18" charset="0"/>
              </a:rPr>
              <a:t>s.d.</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terhadap</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daftar</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arsip</a:t>
            </a:r>
            <a:r>
              <a:rPr lang="en-US" b="1" dirty="0">
                <a:solidFill>
                  <a:schemeClr val="tx1"/>
                </a:solidFill>
                <a:latin typeface="Arial" pitchFamily="34" charset="0"/>
                <a:ea typeface="Cambria" pitchFamily="18" charset="0"/>
                <a:cs typeface="Cambria" pitchFamily="18" charset="0"/>
              </a:rPr>
              <a:t> yang </a:t>
            </a:r>
            <a:r>
              <a:rPr lang="en-US" b="1" dirty="0" err="1">
                <a:solidFill>
                  <a:schemeClr val="tx1"/>
                </a:solidFill>
                <a:latin typeface="Arial" pitchFamily="34" charset="0"/>
                <a:ea typeface="Cambria" pitchFamily="18" charset="0"/>
                <a:cs typeface="Cambria" pitchFamily="18" charset="0"/>
              </a:rPr>
              <a:t>diusulkan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musnah</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dengan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menghasilkan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pertimbangan</a:t>
            </a:r>
            <a:r>
              <a:rPr lang="en-US" b="1" dirty="0" smtClean="0">
                <a:solidFill>
                  <a:schemeClr val="tx1"/>
                </a:solidFill>
                <a:latin typeface="Arial" pitchFamily="34" charset="0"/>
                <a:ea typeface="Cambria" pitchFamily="18" charset="0"/>
                <a:cs typeface="Cambria" pitchFamily="18" charset="0"/>
              </a:rPr>
              <a:t>:</a:t>
            </a:r>
          </a:p>
          <a:p>
            <a:pPr lvl="0" algn="just" eaLnBrk="0" fontAlgn="base" hangingPunct="0">
              <a:spcBef>
                <a:spcPct val="0"/>
              </a:spcBef>
              <a:spcAft>
                <a:spcPct val="0"/>
              </a:spcAft>
              <a:buClrTx/>
              <a:tabLst>
                <a:tab pos="1217613" algn="l"/>
              </a:tabLst>
            </a:pPr>
            <a:endParaRPr lang="en-US" b="1" dirty="0">
              <a:solidFill>
                <a:schemeClr val="tx1"/>
              </a:solidFill>
              <a:latin typeface="Arial" pitchFamily="34" charset="0"/>
              <a:cs typeface="Arial" pitchFamily="34" charset="0"/>
            </a:endParaRPr>
          </a:p>
          <a:p>
            <a:pPr marL="342900" lvl="0" indent="-342900" algn="just" eaLnBrk="0" fontAlgn="base" hangingPunct="0">
              <a:spcBef>
                <a:spcPct val="0"/>
              </a:spcBef>
              <a:spcAft>
                <a:spcPct val="0"/>
              </a:spcAft>
              <a:buClrTx/>
              <a:buFont typeface="+mj-lt"/>
              <a:buAutoNum type="arabicPeriod"/>
              <a:tabLst>
                <a:tab pos="1217613" algn="l"/>
              </a:tabLst>
            </a:pPr>
            <a:r>
              <a:rPr lang="en-US" b="1" i="1" dirty="0" err="1">
                <a:solidFill>
                  <a:schemeClr val="tx1"/>
                </a:solidFill>
                <a:latin typeface="Arial" pitchFamily="34" charset="0"/>
                <a:ea typeface="Cambria" pitchFamily="18" charset="0"/>
                <a:cs typeface="Cambria" pitchFamily="18" charset="0"/>
              </a:rPr>
              <a:t>Menyetuju</a:t>
            </a:r>
            <a:r>
              <a:rPr lang="en-US" b="1" dirty="0" err="1">
                <a:solidFill>
                  <a:schemeClr val="tx1"/>
                </a:solidFill>
                <a:latin typeface="Arial" pitchFamily="34" charset="0"/>
                <a:ea typeface="Cambria" pitchFamily="18" charset="0"/>
                <a:cs typeface="Cambria" pitchFamily="18" charset="0"/>
              </a:rPr>
              <a:t>i</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usulan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pemusnahan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arsip</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sebagaimana</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terlampir</a:t>
            </a:r>
            <a:r>
              <a:rPr lang="en-US" b="1" dirty="0">
                <a:solidFill>
                  <a:schemeClr val="tx1"/>
                </a:solidFill>
                <a:latin typeface="Arial" pitchFamily="34" charset="0"/>
                <a:ea typeface="Cambria" pitchFamily="18" charset="0"/>
                <a:cs typeface="Cambria" pitchFamily="18" charset="0"/>
              </a:rPr>
              <a:t>; </a:t>
            </a:r>
            <a:r>
              <a:rPr lang="en-US" b="1" dirty="0" err="1" smtClean="0">
                <a:solidFill>
                  <a:schemeClr val="tx1"/>
                </a:solidFill>
                <a:latin typeface="Arial" pitchFamily="34" charset="0"/>
                <a:ea typeface="Cambria" pitchFamily="18" charset="0"/>
                <a:cs typeface="Cambria" pitchFamily="18" charset="0"/>
              </a:rPr>
              <a:t>atau</a:t>
            </a:r>
            <a:endParaRPr lang="en-US" b="1" dirty="0" smtClean="0">
              <a:solidFill>
                <a:schemeClr val="tx1"/>
              </a:solidFill>
              <a:latin typeface="Arial" pitchFamily="34" charset="0"/>
              <a:ea typeface="Cambria" pitchFamily="18" charset="0"/>
              <a:cs typeface="Cambria" pitchFamily="18" charset="0"/>
            </a:endParaRPr>
          </a:p>
          <a:p>
            <a:pPr marL="342900" lvl="0" indent="-342900" algn="just" eaLnBrk="0" fontAlgn="base" hangingPunct="0">
              <a:spcBef>
                <a:spcPct val="0"/>
              </a:spcBef>
              <a:spcAft>
                <a:spcPct val="0"/>
              </a:spcAft>
              <a:buClrTx/>
              <a:buFont typeface="+mj-lt"/>
              <a:buAutoNum type="arabicPeriod"/>
              <a:tabLst>
                <a:tab pos="1217613" algn="l"/>
              </a:tabLst>
            </a:pPr>
            <a:r>
              <a:rPr lang="en-US" b="1" i="1" dirty="0" err="1" smtClean="0">
                <a:solidFill>
                  <a:schemeClr val="tx1"/>
                </a:solidFill>
                <a:latin typeface="Arial" pitchFamily="34" charset="0"/>
                <a:ea typeface="Cambria" pitchFamily="18" charset="0"/>
                <a:cs typeface="Cambria" pitchFamily="18" charset="0"/>
              </a:rPr>
              <a:t>Menyetujui</a:t>
            </a:r>
            <a:r>
              <a:rPr lang="en-US" b="1" i="1" dirty="0" smtClean="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usulan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pemusnahan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arsip</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namun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ada</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beberapa</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berkas</a:t>
            </a:r>
            <a:r>
              <a:rPr lang="en-US" b="1" dirty="0">
                <a:solidFill>
                  <a:schemeClr val="tx1"/>
                </a:solidFill>
                <a:latin typeface="Arial" pitchFamily="34" charset="0"/>
                <a:ea typeface="Cambria" pitchFamily="18" charset="0"/>
                <a:cs typeface="Cambria" pitchFamily="18" charset="0"/>
              </a:rPr>
              <a:t> yang </a:t>
            </a:r>
            <a:r>
              <a:rPr lang="en-US" b="1" dirty="0" err="1">
                <a:solidFill>
                  <a:schemeClr val="tx1"/>
                </a:solidFill>
                <a:latin typeface="Arial" pitchFamily="34" charset="0"/>
                <a:ea typeface="Cambria" pitchFamily="18" charset="0"/>
                <a:cs typeface="Cambria" pitchFamily="18" charset="0"/>
              </a:rPr>
              <a:t>dipertimbangkan</a:t>
            </a:r>
            <a:r>
              <a:rPr lang="en-US" b="1" dirty="0">
                <a:solidFill>
                  <a:schemeClr val="tx1"/>
                </a:solidFill>
                <a:latin typeface="Arial" pitchFamily="34" charset="0"/>
                <a:ea typeface="Cambria" pitchFamily="18" charset="0"/>
                <a:cs typeface="Cambria" pitchFamily="18" charset="0"/>
              </a:rPr>
              <a:t> agar </a:t>
            </a:r>
            <a:r>
              <a:rPr lang="en-US" b="1" dirty="0" err="1">
                <a:solidFill>
                  <a:schemeClr val="tx1"/>
                </a:solidFill>
                <a:latin typeface="Arial" pitchFamily="34" charset="0"/>
                <a:ea typeface="Cambria" pitchFamily="18" charset="0"/>
                <a:cs typeface="Cambria" pitchFamily="18" charset="0"/>
              </a:rPr>
              <a:t>tidak</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dimusnahkan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dengan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alasan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tertentu</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sebagaimana</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terlampir</a:t>
            </a:r>
            <a:r>
              <a:rPr lang="en-US" b="1" dirty="0" smtClean="0">
                <a:solidFill>
                  <a:schemeClr val="tx1"/>
                </a:solidFill>
                <a:latin typeface="Arial" pitchFamily="34" charset="0"/>
                <a:ea typeface="Cambria" pitchFamily="18" charset="0"/>
                <a:cs typeface="Cambria" pitchFamily="18" charset="0"/>
              </a:rPr>
              <a:t>.</a:t>
            </a:r>
          </a:p>
          <a:p>
            <a:pPr marL="342900" lvl="0" indent="-342900" algn="just" eaLnBrk="0" fontAlgn="base" hangingPunct="0">
              <a:spcBef>
                <a:spcPct val="0"/>
              </a:spcBef>
              <a:spcAft>
                <a:spcPct val="0"/>
              </a:spcAft>
              <a:buClrTx/>
              <a:buFont typeface="+mj-lt"/>
              <a:buAutoNum type="arabicPeriod"/>
              <a:tabLst>
                <a:tab pos="1217613" algn="l"/>
              </a:tabLst>
            </a:pPr>
            <a:endParaRPr lang="en-US" b="1" dirty="0">
              <a:solidFill>
                <a:schemeClr val="tx1"/>
              </a:solidFill>
              <a:latin typeface="Arial" pitchFamily="34" charset="0"/>
              <a:cs typeface="Arial" pitchFamily="34" charset="0"/>
            </a:endParaRPr>
          </a:p>
          <a:p>
            <a:pPr lvl="0" algn="just" eaLnBrk="0" fontAlgn="base" hangingPunct="0">
              <a:spcBef>
                <a:spcPct val="0"/>
              </a:spcBef>
              <a:spcAft>
                <a:spcPct val="0"/>
              </a:spcAft>
              <a:buClrTx/>
              <a:tabLst>
                <a:tab pos="1217613" algn="l"/>
              </a:tabLst>
            </a:pPr>
            <a:r>
              <a:rPr lang="en-US" b="1" dirty="0" err="1">
                <a:solidFill>
                  <a:schemeClr val="tx1"/>
                </a:solidFill>
                <a:latin typeface="Arial" pitchFamily="34" charset="0"/>
                <a:ea typeface="Cambria" pitchFamily="18" charset="0"/>
                <a:cs typeface="Cambria" pitchFamily="18" charset="0"/>
              </a:rPr>
              <a:t>Demikian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hasil</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pertimbangan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Panitia</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Penilai</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Arsip</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dengan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harapan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permohonan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persetujuan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usul</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pemusnahan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arsip</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dapat</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ditindaklanjuti</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dengan</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cepat</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melalui</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prosedur</a:t>
            </a:r>
            <a:r>
              <a:rPr lang="en-US" b="1" dirty="0">
                <a:solidFill>
                  <a:schemeClr val="tx1"/>
                </a:solidFill>
                <a:latin typeface="Arial" pitchFamily="34" charset="0"/>
                <a:ea typeface="Cambria" pitchFamily="18" charset="0"/>
                <a:cs typeface="Cambria" pitchFamily="18" charset="0"/>
              </a:rPr>
              <a:t> yang </a:t>
            </a:r>
            <a:r>
              <a:rPr lang="en-US" b="1" dirty="0" err="1">
                <a:solidFill>
                  <a:schemeClr val="tx1"/>
                </a:solidFill>
                <a:latin typeface="Arial" pitchFamily="34" charset="0"/>
                <a:ea typeface="Cambria" pitchFamily="18" charset="0"/>
                <a:cs typeface="Cambria" pitchFamily="18" charset="0"/>
              </a:rPr>
              <a:t>telah</a:t>
            </a:r>
            <a:r>
              <a:rPr lang="en-US" b="1" dirty="0">
                <a:solidFill>
                  <a:schemeClr val="tx1"/>
                </a:solidFill>
                <a:latin typeface="Arial" pitchFamily="34" charset="0"/>
                <a:ea typeface="Cambria" pitchFamily="18" charset="0"/>
                <a:cs typeface="Cambria" pitchFamily="18" charset="0"/>
              </a:rPr>
              <a:t> </a:t>
            </a:r>
            <a:r>
              <a:rPr lang="en-US" b="1" dirty="0" err="1">
                <a:solidFill>
                  <a:schemeClr val="tx1"/>
                </a:solidFill>
                <a:latin typeface="Arial" pitchFamily="34" charset="0"/>
                <a:ea typeface="Cambria" pitchFamily="18" charset="0"/>
                <a:cs typeface="Cambria" pitchFamily="18" charset="0"/>
              </a:rPr>
              <a:t>ditetapkan</a:t>
            </a:r>
            <a:r>
              <a:rPr lang="en-US" b="1" dirty="0" smtClean="0">
                <a:solidFill>
                  <a:schemeClr val="tx1"/>
                </a:solidFill>
                <a:latin typeface="Arial" pitchFamily="34" charset="0"/>
                <a:ea typeface="Cambria" pitchFamily="18" charset="0"/>
                <a:cs typeface="Cambria" pitchFamily="18" charset="0"/>
              </a:rPr>
              <a:t>.</a:t>
            </a:r>
          </a:p>
          <a:p>
            <a:pPr lvl="0" algn="just" eaLnBrk="0" fontAlgn="base" hangingPunct="0">
              <a:spcBef>
                <a:spcPct val="0"/>
              </a:spcBef>
              <a:spcAft>
                <a:spcPct val="0"/>
              </a:spcAft>
              <a:buClrTx/>
              <a:tabLst>
                <a:tab pos="1217613" algn="l"/>
              </a:tabLst>
            </a:pPr>
            <a:endParaRPr lang="en-US" b="1" dirty="0">
              <a:solidFill>
                <a:schemeClr val="tx1"/>
              </a:solidFill>
              <a:latin typeface="Arial" pitchFamily="34" charset="0"/>
            </a:endParaRPr>
          </a:p>
          <a:p>
            <a:pPr lvl="0" algn="r" eaLnBrk="0" fontAlgn="base" hangingPunct="0">
              <a:spcBef>
                <a:spcPct val="0"/>
              </a:spcBef>
              <a:spcAft>
                <a:spcPct val="0"/>
              </a:spcAft>
              <a:buClrTx/>
              <a:tabLst>
                <a:tab pos="1217613" algn="l"/>
              </a:tabLst>
            </a:pPr>
            <a:r>
              <a:rPr lang="en-US" b="1" dirty="0" smtClean="0">
                <a:solidFill>
                  <a:schemeClr val="tx1"/>
                </a:solidFill>
                <a:latin typeface="Arial" pitchFamily="34" charset="0"/>
              </a:rPr>
              <a:t>Semarang,   </a:t>
            </a:r>
            <a:r>
              <a:rPr lang="en-US" b="1" dirty="0" err="1" smtClean="0">
                <a:solidFill>
                  <a:schemeClr val="tx1"/>
                </a:solidFill>
                <a:latin typeface="Arial" pitchFamily="34" charset="0"/>
              </a:rPr>
              <a:t>tgl</a:t>
            </a:r>
            <a:r>
              <a:rPr lang="en-US" b="1" dirty="0" smtClean="0">
                <a:solidFill>
                  <a:schemeClr val="tx1"/>
                </a:solidFill>
                <a:latin typeface="Arial" pitchFamily="34" charset="0"/>
              </a:rPr>
              <a:t>/</a:t>
            </a:r>
            <a:r>
              <a:rPr lang="en-US" b="1" dirty="0" err="1" smtClean="0">
                <a:solidFill>
                  <a:schemeClr val="tx1"/>
                </a:solidFill>
                <a:latin typeface="Arial" pitchFamily="34" charset="0"/>
              </a:rPr>
              <a:t>bln</a:t>
            </a:r>
            <a:r>
              <a:rPr lang="en-US" b="1" dirty="0" smtClean="0">
                <a:solidFill>
                  <a:schemeClr val="tx1"/>
                </a:solidFill>
                <a:latin typeface="Arial" pitchFamily="34" charset="0"/>
              </a:rPr>
              <a:t>/</a:t>
            </a:r>
            <a:r>
              <a:rPr lang="en-US" b="1" dirty="0" err="1" smtClean="0">
                <a:solidFill>
                  <a:schemeClr val="tx1"/>
                </a:solidFill>
                <a:latin typeface="Arial" pitchFamily="34" charset="0"/>
              </a:rPr>
              <a:t>th</a:t>
            </a:r>
            <a:endParaRPr lang="en-US" b="1" dirty="0" smtClean="0">
              <a:solidFill>
                <a:schemeClr val="tx1"/>
              </a:solidFill>
              <a:latin typeface="Arial" pitchFamily="34" charset="0"/>
            </a:endParaRPr>
          </a:p>
          <a:p>
            <a:pPr lvl="0" algn="just" eaLnBrk="0" fontAlgn="base" hangingPunct="0">
              <a:spcBef>
                <a:spcPct val="0"/>
              </a:spcBef>
              <a:spcAft>
                <a:spcPct val="0"/>
              </a:spcAft>
              <a:buClrTx/>
              <a:tabLst>
                <a:tab pos="1217613" algn="l"/>
              </a:tabLst>
            </a:pPr>
            <a:endParaRPr lang="en-US" b="1" dirty="0">
              <a:solidFill>
                <a:schemeClr val="tx1"/>
              </a:solidFill>
              <a:latin typeface="Arial" pitchFamily="34" charset="0"/>
            </a:endParaRPr>
          </a:p>
          <a:p>
            <a:pPr marL="169863" lvl="0" indent="-169863" algn="just" eaLnBrk="0" fontAlgn="base" hangingPunct="0">
              <a:spcBef>
                <a:spcPct val="0"/>
              </a:spcBef>
              <a:spcAft>
                <a:spcPct val="0"/>
              </a:spcAft>
              <a:buClrTx/>
              <a:buAutoNum type="arabicPeriod"/>
              <a:tabLst>
                <a:tab pos="1217613" algn="l"/>
              </a:tabLst>
            </a:pPr>
            <a:r>
              <a:rPr lang="en-US" b="1" dirty="0" err="1" smtClean="0">
                <a:solidFill>
                  <a:schemeClr val="tx1"/>
                </a:solidFill>
                <a:latin typeface="Arial" pitchFamily="34" charset="0"/>
              </a:rPr>
              <a:t>Ketua</a:t>
            </a:r>
            <a:endParaRPr lang="en-US" b="1" dirty="0" smtClean="0">
              <a:solidFill>
                <a:schemeClr val="tx1"/>
              </a:solidFill>
              <a:latin typeface="Arial" pitchFamily="34" charset="0"/>
            </a:endParaRPr>
          </a:p>
          <a:p>
            <a:pPr marL="169863" lvl="0" indent="-169863" algn="just" eaLnBrk="0" fontAlgn="base" hangingPunct="0">
              <a:spcBef>
                <a:spcPct val="0"/>
              </a:spcBef>
              <a:spcAft>
                <a:spcPct val="0"/>
              </a:spcAft>
              <a:buClrTx/>
              <a:tabLst>
                <a:tab pos="1217613" algn="l"/>
              </a:tabLst>
            </a:pPr>
            <a:r>
              <a:rPr lang="en-US" b="1" dirty="0" smtClean="0">
                <a:solidFill>
                  <a:schemeClr val="tx1"/>
                </a:solidFill>
                <a:latin typeface="Arial" pitchFamily="34" charset="0"/>
              </a:rPr>
              <a:t>	NIP</a:t>
            </a:r>
          </a:p>
          <a:p>
            <a:pPr marL="169863" lvl="0" indent="-169863" algn="just" eaLnBrk="0" fontAlgn="base" hangingPunct="0">
              <a:spcBef>
                <a:spcPct val="0"/>
              </a:spcBef>
              <a:spcAft>
                <a:spcPct val="0"/>
              </a:spcAft>
              <a:buClrTx/>
              <a:tabLst>
                <a:tab pos="1217613" algn="l"/>
              </a:tabLst>
            </a:pPr>
            <a:r>
              <a:rPr lang="en-US" b="1" dirty="0" smtClean="0">
                <a:solidFill>
                  <a:schemeClr val="tx1"/>
                </a:solidFill>
                <a:latin typeface="Arial" pitchFamily="34" charset="0"/>
              </a:rPr>
              <a:t>	</a:t>
            </a:r>
            <a:r>
              <a:rPr lang="en-US" b="1" dirty="0" err="1" smtClean="0">
                <a:solidFill>
                  <a:schemeClr val="tx1"/>
                </a:solidFill>
                <a:latin typeface="Arial" pitchFamily="34" charset="0"/>
              </a:rPr>
              <a:t>Jabatan</a:t>
            </a:r>
            <a:endParaRPr lang="en-US" b="1" dirty="0" smtClean="0">
              <a:solidFill>
                <a:schemeClr val="tx1"/>
              </a:solidFill>
              <a:latin typeface="Arial" pitchFamily="34" charset="0"/>
            </a:endParaRPr>
          </a:p>
          <a:p>
            <a:pPr marL="169863" lvl="0" indent="-169863" algn="just" eaLnBrk="0" fontAlgn="base" hangingPunct="0">
              <a:spcBef>
                <a:spcPct val="0"/>
              </a:spcBef>
              <a:spcAft>
                <a:spcPct val="0"/>
              </a:spcAft>
              <a:buClrTx/>
              <a:tabLst>
                <a:tab pos="1217613" algn="l"/>
              </a:tabLst>
            </a:pPr>
            <a:endParaRPr lang="en-US" b="1" dirty="0" smtClean="0">
              <a:solidFill>
                <a:schemeClr val="tx1"/>
              </a:solidFill>
              <a:latin typeface="Arial" pitchFamily="34" charset="0"/>
            </a:endParaRPr>
          </a:p>
          <a:p>
            <a:pPr lvl="0" algn="just" eaLnBrk="0" fontAlgn="base" hangingPunct="0">
              <a:spcBef>
                <a:spcPct val="0"/>
              </a:spcBef>
              <a:spcAft>
                <a:spcPct val="0"/>
              </a:spcAft>
              <a:buClrTx/>
              <a:tabLst>
                <a:tab pos="1217613" algn="l"/>
              </a:tabLst>
            </a:pPr>
            <a:r>
              <a:rPr lang="en-US" b="1" dirty="0" smtClean="0">
                <a:solidFill>
                  <a:schemeClr val="tx1"/>
                </a:solidFill>
                <a:latin typeface="Arial" pitchFamily="34" charset="0"/>
              </a:rPr>
              <a:t>2,</a:t>
            </a:r>
            <a:r>
              <a:rPr lang="en-US" b="1" dirty="0">
                <a:solidFill>
                  <a:schemeClr val="tx1"/>
                </a:solidFill>
                <a:latin typeface="Arial" pitchFamily="34" charset="0"/>
              </a:rPr>
              <a:t> </a:t>
            </a:r>
            <a:r>
              <a:rPr lang="en-US" b="1" dirty="0" err="1" smtClean="0">
                <a:solidFill>
                  <a:schemeClr val="tx1"/>
                </a:solidFill>
                <a:latin typeface="Arial" pitchFamily="34" charset="0"/>
              </a:rPr>
              <a:t>Anggota</a:t>
            </a:r>
            <a:endParaRPr lang="en-US" b="1" dirty="0">
              <a:solidFill>
                <a:schemeClr val="tx1"/>
              </a:solidFill>
              <a:latin typeface="Arial" pitchFamily="34" charset="0"/>
            </a:endParaRPr>
          </a:p>
          <a:p>
            <a:pPr marL="169863" lvl="0" indent="-169863" algn="just" eaLnBrk="0" fontAlgn="base" hangingPunct="0">
              <a:spcBef>
                <a:spcPct val="0"/>
              </a:spcBef>
              <a:spcAft>
                <a:spcPct val="0"/>
              </a:spcAft>
              <a:buClrTx/>
              <a:tabLst>
                <a:tab pos="1217613" algn="l"/>
              </a:tabLst>
            </a:pPr>
            <a:r>
              <a:rPr lang="en-US" b="1" dirty="0">
                <a:solidFill>
                  <a:schemeClr val="tx1"/>
                </a:solidFill>
                <a:latin typeface="Arial" pitchFamily="34" charset="0"/>
              </a:rPr>
              <a:t>	</a:t>
            </a:r>
            <a:r>
              <a:rPr lang="en-US" b="1" dirty="0" smtClean="0">
                <a:solidFill>
                  <a:schemeClr val="tx1"/>
                </a:solidFill>
                <a:latin typeface="Arial" pitchFamily="34" charset="0"/>
              </a:rPr>
              <a:t> NIP</a:t>
            </a:r>
            <a:endParaRPr lang="en-US" b="1" dirty="0">
              <a:solidFill>
                <a:schemeClr val="tx1"/>
              </a:solidFill>
              <a:latin typeface="Arial" pitchFamily="34" charset="0"/>
            </a:endParaRPr>
          </a:p>
          <a:p>
            <a:pPr marL="169863" lvl="0" indent="-169863" algn="just" eaLnBrk="0" fontAlgn="base" hangingPunct="0">
              <a:spcBef>
                <a:spcPct val="0"/>
              </a:spcBef>
              <a:spcAft>
                <a:spcPct val="0"/>
              </a:spcAft>
              <a:buClrTx/>
              <a:tabLst>
                <a:tab pos="1217613" algn="l"/>
              </a:tabLst>
            </a:pPr>
            <a:r>
              <a:rPr lang="en-US" b="1" dirty="0">
                <a:solidFill>
                  <a:schemeClr val="tx1"/>
                </a:solidFill>
                <a:latin typeface="Arial" pitchFamily="34" charset="0"/>
              </a:rPr>
              <a:t>	</a:t>
            </a:r>
            <a:r>
              <a:rPr lang="en-US" b="1" dirty="0" err="1" smtClean="0">
                <a:solidFill>
                  <a:schemeClr val="tx1"/>
                </a:solidFill>
                <a:latin typeface="Arial" pitchFamily="34" charset="0"/>
              </a:rPr>
              <a:t>Jabatan</a:t>
            </a:r>
            <a:endParaRPr lang="en-US" b="1" dirty="0" smtClean="0">
              <a:solidFill>
                <a:schemeClr val="tx1"/>
              </a:solidFill>
              <a:latin typeface="Arial" pitchFamily="34" charset="0"/>
            </a:endParaRPr>
          </a:p>
          <a:p>
            <a:pPr marL="169863" lvl="0" indent="-169863" algn="just" eaLnBrk="0" fontAlgn="base" hangingPunct="0">
              <a:spcBef>
                <a:spcPct val="0"/>
              </a:spcBef>
              <a:spcAft>
                <a:spcPct val="0"/>
              </a:spcAft>
              <a:buClrTx/>
              <a:tabLst>
                <a:tab pos="1217613" algn="l"/>
              </a:tabLst>
            </a:pPr>
            <a:endParaRPr lang="en-US" b="1" dirty="0" smtClean="0">
              <a:solidFill>
                <a:schemeClr val="tx1"/>
              </a:solidFill>
              <a:latin typeface="Arial" pitchFamily="34" charset="0"/>
            </a:endParaRPr>
          </a:p>
          <a:p>
            <a:pPr lvl="0" algn="just" eaLnBrk="0" fontAlgn="base" hangingPunct="0">
              <a:spcBef>
                <a:spcPct val="0"/>
              </a:spcBef>
              <a:spcAft>
                <a:spcPct val="0"/>
              </a:spcAft>
              <a:buClrTx/>
              <a:tabLst>
                <a:tab pos="1217613" algn="l"/>
              </a:tabLst>
            </a:pPr>
            <a:r>
              <a:rPr lang="en-US" b="1" dirty="0" smtClean="0">
                <a:solidFill>
                  <a:schemeClr val="tx1"/>
                </a:solidFill>
                <a:latin typeface="Arial" pitchFamily="34" charset="0"/>
              </a:rPr>
              <a:t>3. </a:t>
            </a:r>
            <a:r>
              <a:rPr lang="en-US" b="1" dirty="0" err="1" smtClean="0">
                <a:solidFill>
                  <a:schemeClr val="tx1"/>
                </a:solidFill>
                <a:latin typeface="Arial" pitchFamily="34" charset="0"/>
              </a:rPr>
              <a:t>Anggota</a:t>
            </a:r>
            <a:endParaRPr lang="en-US" b="1" dirty="0">
              <a:solidFill>
                <a:schemeClr val="tx1"/>
              </a:solidFill>
              <a:latin typeface="Arial" pitchFamily="34" charset="0"/>
            </a:endParaRPr>
          </a:p>
          <a:p>
            <a:pPr marL="169863" lvl="0" indent="-169863" algn="just" eaLnBrk="0" fontAlgn="base" hangingPunct="0">
              <a:spcBef>
                <a:spcPct val="0"/>
              </a:spcBef>
              <a:spcAft>
                <a:spcPct val="0"/>
              </a:spcAft>
              <a:buClrTx/>
              <a:tabLst>
                <a:tab pos="1217613" algn="l"/>
              </a:tabLst>
            </a:pPr>
            <a:r>
              <a:rPr lang="en-US" b="1" dirty="0">
                <a:solidFill>
                  <a:schemeClr val="tx1"/>
                </a:solidFill>
                <a:latin typeface="Arial" pitchFamily="34" charset="0"/>
              </a:rPr>
              <a:t>	NIP</a:t>
            </a:r>
          </a:p>
          <a:p>
            <a:pPr marL="169863" lvl="0" indent="-169863" algn="just" eaLnBrk="0" fontAlgn="base" hangingPunct="0">
              <a:spcBef>
                <a:spcPct val="0"/>
              </a:spcBef>
              <a:spcAft>
                <a:spcPct val="0"/>
              </a:spcAft>
              <a:buClrTx/>
              <a:tabLst>
                <a:tab pos="1217613" algn="l"/>
              </a:tabLst>
            </a:pPr>
            <a:r>
              <a:rPr lang="en-US" b="1" dirty="0">
                <a:solidFill>
                  <a:schemeClr val="tx1"/>
                </a:solidFill>
                <a:latin typeface="Arial" pitchFamily="34" charset="0"/>
              </a:rPr>
              <a:t>	</a:t>
            </a:r>
            <a:r>
              <a:rPr lang="en-US" b="1" dirty="0" err="1">
                <a:solidFill>
                  <a:schemeClr val="tx1"/>
                </a:solidFill>
                <a:latin typeface="Arial" pitchFamily="34" charset="0"/>
              </a:rPr>
              <a:t>Jabatan</a:t>
            </a:r>
            <a:endParaRPr lang="en-US" b="1" dirty="0"/>
          </a:p>
          <a:p>
            <a:pPr marL="169863" lvl="0" indent="-169863" algn="just" eaLnBrk="0" fontAlgn="base" hangingPunct="0">
              <a:spcBef>
                <a:spcPct val="0"/>
              </a:spcBef>
              <a:spcAft>
                <a:spcPct val="0"/>
              </a:spcAft>
              <a:buClrTx/>
              <a:tabLst>
                <a:tab pos="1217613" algn="l"/>
              </a:tabLst>
            </a:pPr>
            <a:endParaRPr lang="en-US" dirty="0"/>
          </a:p>
          <a:p>
            <a:pPr marL="169863" lvl="0" indent="-169863" algn="just" eaLnBrk="0" fontAlgn="base" hangingPunct="0">
              <a:spcBef>
                <a:spcPct val="0"/>
              </a:spcBef>
              <a:spcAft>
                <a:spcPct val="0"/>
              </a:spcAft>
              <a:buClrTx/>
              <a:tabLst>
                <a:tab pos="1217613" algn="l"/>
              </a:tabLst>
            </a:pPr>
            <a:endParaRPr lang="en-US" dirty="0"/>
          </a:p>
        </p:txBody>
      </p:sp>
    </p:spTree>
    <p:extLst>
      <p:ext uri="{BB962C8B-B14F-4D97-AF65-F5344CB8AC3E}">
        <p14:creationId xmlns:p14="http://schemas.microsoft.com/office/powerpoint/2010/main" val="33682355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tile tx="0" ty="0" sx="100000" sy="100000" flip="none" algn="tl"/>
        </a:blipFill>
        <a:effectLst/>
      </p:bgPr>
    </p:bg>
    <p:spTree>
      <p:nvGrpSpPr>
        <p:cNvPr id="1" name="Shape 621"/>
        <p:cNvGrpSpPr/>
        <p:nvPr/>
      </p:nvGrpSpPr>
      <p:grpSpPr>
        <a:xfrm>
          <a:off x="0" y="0"/>
          <a:ext cx="0" cy="0"/>
          <a:chOff x="0" y="0"/>
          <a:chExt cx="0" cy="0"/>
        </a:xfrm>
      </p:grpSpPr>
      <p:pic>
        <p:nvPicPr>
          <p:cNvPr id="622" name="Google Shape;622;p41"/>
          <p:cNvPicPr preferRelativeResize="0"/>
          <p:nvPr/>
        </p:nvPicPr>
        <p:blipFill rotWithShape="1">
          <a:blip r:embed="rId4">
            <a:alphaModFix/>
          </a:blip>
          <a:srcRect/>
          <a:stretch/>
        </p:blipFill>
        <p:spPr>
          <a:xfrm>
            <a:off x="1881267" y="431641"/>
            <a:ext cx="5453406" cy="5991066"/>
          </a:xfrm>
          <a:prstGeom prst="rect">
            <a:avLst/>
          </a:prstGeom>
          <a:noFill/>
          <a:ln>
            <a:noFill/>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rgbClr val="FFE7A3"/>
        </a:solidFill>
        <a:effectLst/>
      </p:bgPr>
    </p:bg>
    <p:spTree>
      <p:nvGrpSpPr>
        <p:cNvPr id="1" name="Shape 626"/>
        <p:cNvGrpSpPr/>
        <p:nvPr/>
      </p:nvGrpSpPr>
      <p:grpSpPr>
        <a:xfrm>
          <a:off x="0" y="0"/>
          <a:ext cx="0" cy="0"/>
          <a:chOff x="0" y="0"/>
          <a:chExt cx="0" cy="0"/>
        </a:xfrm>
      </p:grpSpPr>
      <p:sp>
        <p:nvSpPr>
          <p:cNvPr id="627" name="Google Shape;627;p42"/>
          <p:cNvSpPr/>
          <p:nvPr/>
        </p:nvSpPr>
        <p:spPr>
          <a:xfrm>
            <a:off x="0" y="281770"/>
            <a:ext cx="9753600" cy="894080"/>
          </a:xfrm>
          <a:custGeom>
            <a:avLst/>
            <a:gdLst/>
            <a:ahLst/>
            <a:cxnLst/>
            <a:rect l="l" t="t" r="r" b="b"/>
            <a:pathLst>
              <a:path w="9144000" h="838200" extrusionOk="0">
                <a:moveTo>
                  <a:pt x="9144000" y="0"/>
                </a:moveTo>
                <a:lnTo>
                  <a:pt x="0" y="0"/>
                </a:lnTo>
                <a:lnTo>
                  <a:pt x="0" y="838200"/>
                </a:lnTo>
                <a:lnTo>
                  <a:pt x="9144000" y="838200"/>
                </a:lnTo>
                <a:lnTo>
                  <a:pt x="9144000" y="0"/>
                </a:lnTo>
                <a:close/>
              </a:path>
            </a:pathLst>
          </a:custGeom>
          <a:solidFill>
            <a:srgbClr val="9ED2D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920"/>
              <a:buFont typeface="Calibri"/>
              <a:buNone/>
            </a:pPr>
            <a:endParaRPr sz="1920" b="0" i="0" u="none" strike="noStrike" cap="none">
              <a:solidFill>
                <a:srgbClr val="000000"/>
              </a:solidFill>
              <a:latin typeface="Calibri"/>
              <a:ea typeface="Calibri"/>
              <a:cs typeface="Calibri"/>
              <a:sym typeface="Calibri"/>
            </a:endParaRPr>
          </a:p>
        </p:txBody>
      </p:sp>
      <p:sp>
        <p:nvSpPr>
          <p:cNvPr id="628" name="Google Shape;628;p42"/>
          <p:cNvSpPr txBox="1">
            <a:spLocks noGrp="1"/>
          </p:cNvSpPr>
          <p:nvPr>
            <p:ph type="title"/>
          </p:nvPr>
        </p:nvSpPr>
        <p:spPr>
          <a:xfrm>
            <a:off x="83988" y="427468"/>
            <a:ext cx="8889323" cy="538888"/>
          </a:xfrm>
          <a:prstGeom prst="rect">
            <a:avLst/>
          </a:prstGeom>
          <a:noFill/>
          <a:ln>
            <a:noFill/>
          </a:ln>
        </p:spPr>
        <p:txBody>
          <a:bodyPr spcFirstLastPara="1" wrap="square" lIns="0" tIns="13525" rIns="0" bIns="0" anchor="ctr" anchorCtr="0">
            <a:spAutoFit/>
          </a:bodyPr>
          <a:lstStyle/>
          <a:p>
            <a:pPr marL="13547" lvl="0" indent="0" algn="ctr" rtl="0">
              <a:spcBef>
                <a:spcPts val="0"/>
              </a:spcBef>
              <a:spcAft>
                <a:spcPts val="0"/>
              </a:spcAft>
              <a:buClr>
                <a:schemeClr val="dk1"/>
              </a:buClr>
              <a:buSzPts val="3413"/>
              <a:buFont typeface="Candara"/>
              <a:buNone/>
            </a:pPr>
            <a:r>
              <a:rPr lang="en-US" sz="3413" b="1">
                <a:latin typeface="Candara"/>
                <a:ea typeface="Candara"/>
                <a:cs typeface="Candara"/>
                <a:sym typeface="Candara"/>
              </a:rPr>
              <a:t>5. PERMOHONAN PERSETUJUAN</a:t>
            </a:r>
            <a:endParaRPr sz="3413">
              <a:latin typeface="Candara"/>
              <a:ea typeface="Candara"/>
              <a:cs typeface="Candara"/>
              <a:sym typeface="Candara"/>
            </a:endParaRPr>
          </a:p>
        </p:txBody>
      </p:sp>
      <p:sp>
        <p:nvSpPr>
          <p:cNvPr id="629" name="Google Shape;629;p42"/>
          <p:cNvSpPr/>
          <p:nvPr/>
        </p:nvSpPr>
        <p:spPr>
          <a:xfrm>
            <a:off x="0" y="1056640"/>
            <a:ext cx="9753600" cy="6258560"/>
          </a:xfrm>
          <a:custGeom>
            <a:avLst/>
            <a:gdLst/>
            <a:ahLst/>
            <a:cxnLst/>
            <a:rect l="l" t="t" r="r" b="b"/>
            <a:pathLst>
              <a:path w="9144000" h="5867400" extrusionOk="0">
                <a:moveTo>
                  <a:pt x="9144000" y="5867396"/>
                </a:moveTo>
                <a:lnTo>
                  <a:pt x="9144000" y="0"/>
                </a:lnTo>
                <a:lnTo>
                  <a:pt x="0" y="0"/>
                </a:lnTo>
                <a:lnTo>
                  <a:pt x="0" y="5867396"/>
                </a:lnTo>
              </a:path>
            </a:pathLst>
          </a:custGeom>
          <a:noFill/>
          <a:ln w="9525" cap="flat" cmpd="sng">
            <a:solidFill>
              <a:srgbClr val="FF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920"/>
              <a:buFont typeface="Calibri"/>
              <a:buNone/>
            </a:pPr>
            <a:endParaRPr sz="1920" b="0" i="0" u="none" strike="noStrike" cap="none">
              <a:solidFill>
                <a:srgbClr val="000000"/>
              </a:solidFill>
              <a:latin typeface="Calibri"/>
              <a:ea typeface="Calibri"/>
              <a:cs typeface="Calibri"/>
              <a:sym typeface="Calibri"/>
            </a:endParaRPr>
          </a:p>
        </p:txBody>
      </p:sp>
      <p:sp>
        <p:nvSpPr>
          <p:cNvPr id="630" name="Google Shape;630;p42"/>
          <p:cNvSpPr txBox="1"/>
          <p:nvPr/>
        </p:nvSpPr>
        <p:spPr>
          <a:xfrm>
            <a:off x="83990" y="976461"/>
            <a:ext cx="9592396" cy="6125096"/>
          </a:xfrm>
          <a:prstGeom prst="rect">
            <a:avLst/>
          </a:prstGeom>
          <a:noFill/>
          <a:ln>
            <a:noFill/>
          </a:ln>
        </p:spPr>
        <p:txBody>
          <a:bodyPr spcFirstLastPara="1" wrap="square" lIns="0" tIns="104975" rIns="0" bIns="0" anchor="t" anchorCtr="0">
            <a:spAutoFit/>
          </a:bodyPr>
          <a:lstStyle/>
          <a:p>
            <a:pPr marL="13547" marR="0" lvl="0" indent="0" algn="just" rtl="0">
              <a:lnSpc>
                <a:spcPct val="100000"/>
              </a:lnSpc>
              <a:spcBef>
                <a:spcPts val="0"/>
              </a:spcBef>
              <a:spcAft>
                <a:spcPts val="0"/>
              </a:spcAft>
              <a:buClr>
                <a:schemeClr val="dk1"/>
              </a:buClr>
              <a:buSzPts val="2987"/>
              <a:buFont typeface="Calibri"/>
              <a:buNone/>
            </a:pPr>
            <a:endParaRPr sz="2987" b="1" i="0" u="none" strike="noStrike" cap="none" dirty="0">
              <a:solidFill>
                <a:srgbClr val="000000"/>
              </a:solidFill>
              <a:latin typeface="Candara"/>
              <a:ea typeface="Candara"/>
              <a:cs typeface="Candara"/>
              <a:sym typeface="Candara"/>
            </a:endParaRPr>
          </a:p>
          <a:p>
            <a:pPr marL="13547" marR="0" lvl="0" indent="0" algn="just" rtl="0">
              <a:lnSpc>
                <a:spcPct val="100000"/>
              </a:lnSpc>
              <a:spcBef>
                <a:spcPts val="827"/>
              </a:spcBef>
              <a:spcAft>
                <a:spcPts val="0"/>
              </a:spcAft>
              <a:buClr>
                <a:srgbClr val="000000"/>
              </a:buClr>
              <a:buSzPts val="2987"/>
              <a:buFont typeface="Candara"/>
              <a:buNone/>
            </a:pPr>
            <a:r>
              <a:rPr lang="en-US" sz="2987" b="1" i="0" u="none" strike="noStrike" cap="none" dirty="0" err="1">
                <a:solidFill>
                  <a:srgbClr val="000000"/>
                </a:solidFill>
                <a:latin typeface="Candara"/>
                <a:ea typeface="Candara"/>
                <a:cs typeface="Candara"/>
                <a:sym typeface="Candara"/>
              </a:rPr>
              <a:t>Persetujuan</a:t>
            </a:r>
            <a:r>
              <a:rPr lang="en-US" sz="2987" b="1" i="0" u="none" strike="noStrike" cap="none" dirty="0">
                <a:solidFill>
                  <a:srgbClr val="000000"/>
                </a:solidFill>
                <a:latin typeface="Candara"/>
                <a:ea typeface="Candara"/>
                <a:cs typeface="Candara"/>
                <a:sym typeface="Candara"/>
              </a:rPr>
              <a:t>/</a:t>
            </a:r>
            <a:r>
              <a:rPr lang="en-US" sz="2987" b="1" i="0" u="none" strike="noStrike" cap="none" dirty="0" err="1">
                <a:solidFill>
                  <a:srgbClr val="000000"/>
                </a:solidFill>
                <a:latin typeface="Candara"/>
                <a:ea typeface="Candara"/>
                <a:cs typeface="Candara"/>
                <a:sym typeface="Candara"/>
              </a:rPr>
              <a:t>pertimbangan</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pemusnahan</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arsip</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terdiri</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dari</a:t>
            </a:r>
            <a:r>
              <a:rPr lang="en-US" sz="2987" b="1" i="0" u="none" strike="noStrike" cap="none" dirty="0">
                <a:solidFill>
                  <a:srgbClr val="000000"/>
                </a:solidFill>
                <a:latin typeface="Candara"/>
                <a:ea typeface="Candara"/>
                <a:cs typeface="Candara"/>
                <a:sym typeface="Candara"/>
              </a:rPr>
              <a:t>:</a:t>
            </a:r>
            <a:endParaRPr sz="2987" b="0" i="0" u="none" strike="noStrike" cap="none" dirty="0">
              <a:solidFill>
                <a:srgbClr val="000000"/>
              </a:solidFill>
              <a:latin typeface="Candara"/>
              <a:ea typeface="Candara"/>
              <a:cs typeface="Candara"/>
              <a:sym typeface="Candara"/>
            </a:endParaRPr>
          </a:p>
          <a:p>
            <a:pPr marL="13547" marR="5419" lvl="0" indent="0" algn="just" rtl="0">
              <a:lnSpc>
                <a:spcPct val="100000"/>
              </a:lnSpc>
              <a:spcBef>
                <a:spcPts val="709"/>
              </a:spcBef>
              <a:spcAft>
                <a:spcPts val="0"/>
              </a:spcAft>
              <a:buClr>
                <a:schemeClr val="dk1"/>
              </a:buClr>
              <a:buSzPts val="2987"/>
              <a:buFont typeface="Calibri"/>
              <a:buNone/>
            </a:pPr>
            <a:endParaRPr sz="2987" b="0" i="0" u="none" strike="noStrike" cap="none" dirty="0">
              <a:solidFill>
                <a:srgbClr val="000000"/>
              </a:solidFill>
              <a:latin typeface="Candara"/>
              <a:ea typeface="Candara"/>
              <a:cs typeface="Candara"/>
              <a:sym typeface="Candara"/>
            </a:endParaRPr>
          </a:p>
          <a:p>
            <a:pPr marL="379309" marR="8128" lvl="0" indent="-365761" algn="just" rtl="0">
              <a:lnSpc>
                <a:spcPct val="100000"/>
              </a:lnSpc>
              <a:spcBef>
                <a:spcPts val="737"/>
              </a:spcBef>
              <a:spcAft>
                <a:spcPts val="0"/>
              </a:spcAft>
              <a:buClr>
                <a:srgbClr val="000000"/>
              </a:buClr>
              <a:buSzPts val="2987"/>
              <a:buFont typeface="Candara"/>
              <a:buChar char="•"/>
            </a:pPr>
            <a:r>
              <a:rPr lang="en-US" sz="2987" b="1" i="0" u="none" strike="noStrike" cap="none" dirty="0" err="1">
                <a:solidFill>
                  <a:srgbClr val="000000"/>
                </a:solidFill>
                <a:latin typeface="Candara"/>
                <a:ea typeface="Candara"/>
                <a:cs typeface="Candara"/>
                <a:sym typeface="Candara"/>
              </a:rPr>
              <a:t>Pemusnahan</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arsip</a:t>
            </a:r>
            <a:r>
              <a:rPr lang="en-US" sz="2987" b="1" i="0" u="none" strike="noStrike" cap="none" dirty="0">
                <a:solidFill>
                  <a:srgbClr val="000000"/>
                </a:solidFill>
                <a:latin typeface="Candara"/>
                <a:ea typeface="Candara"/>
                <a:cs typeface="Candara"/>
                <a:sym typeface="Candara"/>
              </a:rPr>
              <a:t> di </a:t>
            </a:r>
            <a:r>
              <a:rPr lang="en-US" sz="2987" b="1" i="0" u="none" strike="noStrike" cap="none" dirty="0" err="1">
                <a:solidFill>
                  <a:srgbClr val="000000"/>
                </a:solidFill>
                <a:latin typeface="Candara"/>
                <a:ea typeface="Candara"/>
                <a:cs typeface="Candara"/>
                <a:sym typeface="Candara"/>
              </a:rPr>
              <a:t>lingkungan</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pemerintahan</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daerah</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kabupaten</a:t>
            </a:r>
            <a:r>
              <a:rPr lang="en-US" sz="2987" b="1" i="0" u="none" strike="noStrike" cap="none" dirty="0">
                <a:solidFill>
                  <a:srgbClr val="000000"/>
                </a:solidFill>
                <a:latin typeface="Candara"/>
                <a:ea typeface="Candara"/>
                <a:cs typeface="Candara"/>
                <a:sym typeface="Candara"/>
              </a:rPr>
              <a:t>/</a:t>
            </a:r>
            <a:r>
              <a:rPr lang="en-US" sz="2987" b="1" i="0" u="none" strike="noStrike" cap="none" dirty="0" err="1">
                <a:solidFill>
                  <a:srgbClr val="000000"/>
                </a:solidFill>
                <a:latin typeface="Candara"/>
                <a:ea typeface="Candara"/>
                <a:cs typeface="Candara"/>
                <a:sym typeface="Candara"/>
              </a:rPr>
              <a:t>kota</a:t>
            </a:r>
            <a:r>
              <a:rPr lang="en-US" sz="2987" b="1" i="0" u="none" strike="noStrike" cap="none" dirty="0">
                <a:solidFill>
                  <a:srgbClr val="000000"/>
                </a:solidFill>
                <a:latin typeface="Candara"/>
                <a:ea typeface="Candara"/>
                <a:cs typeface="Candara"/>
                <a:sym typeface="Candara"/>
              </a:rPr>
              <a:t> yang </a:t>
            </a:r>
            <a:r>
              <a:rPr lang="en-US" sz="2987" b="1" i="0" u="none" strike="noStrike" cap="none" dirty="0" err="1">
                <a:solidFill>
                  <a:srgbClr val="000000"/>
                </a:solidFill>
                <a:latin typeface="Candara"/>
                <a:ea typeface="Candara"/>
                <a:cs typeface="Candara"/>
                <a:sym typeface="Candara"/>
              </a:rPr>
              <a:t>memiliki</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retensi</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FF0000"/>
                </a:solidFill>
                <a:latin typeface="Candara"/>
                <a:ea typeface="Candara"/>
                <a:cs typeface="Candara"/>
                <a:sym typeface="Candara"/>
              </a:rPr>
              <a:t>dibawah</a:t>
            </a:r>
            <a:r>
              <a:rPr lang="en-US" sz="2987" b="1" i="0" u="none" strike="noStrike" cap="none" dirty="0">
                <a:solidFill>
                  <a:srgbClr val="FF0000"/>
                </a:solidFill>
                <a:latin typeface="Candara"/>
                <a:ea typeface="Candara"/>
                <a:cs typeface="Candara"/>
                <a:sym typeface="Candara"/>
              </a:rPr>
              <a:t> 10  (</a:t>
            </a:r>
            <a:r>
              <a:rPr lang="en-US" sz="2987" b="1" i="0" u="none" strike="noStrike" cap="none" dirty="0" err="1">
                <a:solidFill>
                  <a:srgbClr val="FF0000"/>
                </a:solidFill>
                <a:latin typeface="Candara"/>
                <a:ea typeface="Candara"/>
                <a:cs typeface="Candara"/>
                <a:sym typeface="Candara"/>
              </a:rPr>
              <a:t>sepuluh</a:t>
            </a:r>
            <a:r>
              <a:rPr lang="en-US" sz="2987" b="1" i="0" u="none" strike="noStrike" cap="none" dirty="0">
                <a:solidFill>
                  <a:srgbClr val="FF0000"/>
                </a:solidFill>
                <a:latin typeface="Candara"/>
                <a:ea typeface="Candara"/>
                <a:cs typeface="Candara"/>
                <a:sym typeface="Candara"/>
              </a:rPr>
              <a:t>) </a:t>
            </a:r>
            <a:r>
              <a:rPr lang="en-US" sz="2987" b="1" i="0" u="none" strike="noStrike" cap="none" dirty="0" err="1">
                <a:solidFill>
                  <a:srgbClr val="FF0000"/>
                </a:solidFill>
                <a:latin typeface="Candara"/>
                <a:ea typeface="Candara"/>
                <a:cs typeface="Candara"/>
                <a:sym typeface="Candara"/>
              </a:rPr>
              <a:t>tahun</a:t>
            </a:r>
            <a:r>
              <a:rPr lang="en-US" sz="2987" b="1" i="0" u="none" strike="noStrike" cap="none" dirty="0">
                <a:solidFill>
                  <a:srgbClr val="FF0000"/>
                </a:solidFill>
                <a:latin typeface="Candara"/>
                <a:ea typeface="Candara"/>
                <a:cs typeface="Candara"/>
                <a:sym typeface="Candara"/>
              </a:rPr>
              <a:t> </a:t>
            </a:r>
            <a:r>
              <a:rPr lang="en-US" sz="2987" b="1" i="0" u="none" strike="noStrike" cap="none" dirty="0" err="1">
                <a:solidFill>
                  <a:srgbClr val="FF0000"/>
                </a:solidFill>
                <a:latin typeface="Candara"/>
                <a:ea typeface="Candara"/>
                <a:cs typeface="Candara"/>
                <a:sym typeface="Candara"/>
              </a:rPr>
              <a:t>harus</a:t>
            </a:r>
            <a:r>
              <a:rPr lang="en-US" sz="2987" b="1" i="0" u="none" strike="noStrike" cap="none" dirty="0">
                <a:solidFill>
                  <a:srgbClr val="FF0000"/>
                </a:solidFill>
                <a:latin typeface="Candara"/>
                <a:ea typeface="Candara"/>
                <a:cs typeface="Candara"/>
                <a:sym typeface="Candara"/>
              </a:rPr>
              <a:t> </a:t>
            </a:r>
            <a:r>
              <a:rPr lang="en-US" sz="2987" b="1" i="0" u="none" strike="noStrike" cap="none" dirty="0" err="1">
                <a:solidFill>
                  <a:srgbClr val="FF0000"/>
                </a:solidFill>
                <a:latin typeface="Candara"/>
                <a:ea typeface="Candara"/>
                <a:cs typeface="Candara"/>
                <a:sym typeface="Candara"/>
              </a:rPr>
              <a:t>mendapat</a:t>
            </a:r>
            <a:r>
              <a:rPr lang="en-US" sz="2987" b="1" i="0" u="none" strike="noStrike" cap="none" dirty="0">
                <a:solidFill>
                  <a:srgbClr val="FF0000"/>
                </a:solidFill>
                <a:latin typeface="Candara"/>
                <a:ea typeface="Candara"/>
                <a:cs typeface="Candara"/>
                <a:sym typeface="Candara"/>
              </a:rPr>
              <a:t> </a:t>
            </a:r>
            <a:r>
              <a:rPr lang="en-US" sz="2987" b="1" i="0" u="none" strike="noStrike" cap="none" dirty="0" err="1">
                <a:solidFill>
                  <a:srgbClr val="FF0000"/>
                </a:solidFill>
                <a:latin typeface="Candara"/>
                <a:ea typeface="Candara"/>
                <a:cs typeface="Candara"/>
                <a:sym typeface="Candara"/>
              </a:rPr>
              <a:t>persetujuan</a:t>
            </a:r>
            <a:r>
              <a:rPr lang="en-US" sz="2987" b="1" i="0" u="none" strike="noStrike" cap="none" dirty="0">
                <a:solidFill>
                  <a:srgbClr val="FF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tertulis</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dari</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FF0000"/>
                </a:solidFill>
                <a:latin typeface="Candara"/>
                <a:ea typeface="Candara"/>
                <a:cs typeface="Candara"/>
                <a:sym typeface="Candara"/>
              </a:rPr>
              <a:t>Gubernur</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yg</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didelegasikan</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kpd</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Kepala</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Dinas</a:t>
            </a:r>
            <a:r>
              <a:rPr lang="en-US" sz="2987" b="1" i="0" u="none" strike="noStrike" cap="none" dirty="0">
                <a:solidFill>
                  <a:srgbClr val="000000"/>
                </a:solidFill>
                <a:latin typeface="Candara"/>
                <a:ea typeface="Candara"/>
                <a:cs typeface="Candara"/>
                <a:sym typeface="Candara"/>
              </a:rPr>
              <a:t> </a:t>
            </a:r>
            <a:r>
              <a:rPr lang="en-US" sz="2987" b="1" i="0" u="none" strike="noStrike" cap="none" dirty="0" err="1" smtClean="0">
                <a:solidFill>
                  <a:srgbClr val="000000"/>
                </a:solidFill>
                <a:latin typeface="Candara"/>
                <a:ea typeface="Candara"/>
                <a:cs typeface="Candara"/>
                <a:sym typeface="Candara"/>
              </a:rPr>
              <a:t>Kearsipan</a:t>
            </a:r>
            <a:r>
              <a:rPr lang="en-US" sz="2987" b="1" i="0" u="none" strike="noStrike" cap="none" dirty="0" smtClean="0">
                <a:solidFill>
                  <a:srgbClr val="000000"/>
                </a:solidFill>
                <a:latin typeface="Candara"/>
                <a:ea typeface="Candara"/>
                <a:cs typeface="Candara"/>
                <a:sym typeface="Candara"/>
              </a:rPr>
              <a:t> </a:t>
            </a:r>
            <a:r>
              <a:rPr lang="en-US" sz="2987" b="1" i="0" u="none" strike="noStrike" cap="none" dirty="0" err="1">
                <a:solidFill>
                  <a:srgbClr val="000000"/>
                </a:solidFill>
                <a:latin typeface="Candara"/>
                <a:ea typeface="Candara"/>
                <a:cs typeface="Candara"/>
                <a:sym typeface="Candara"/>
              </a:rPr>
              <a:t>dan</a:t>
            </a:r>
            <a:r>
              <a:rPr lang="en-US" sz="2987" b="1" i="0" u="none" strike="noStrike" cap="none" dirty="0">
                <a:solidFill>
                  <a:srgbClr val="000000"/>
                </a:solidFill>
                <a:latin typeface="Candara"/>
                <a:ea typeface="Candara"/>
                <a:cs typeface="Candara"/>
                <a:sym typeface="Candara"/>
              </a:rPr>
              <a:t> </a:t>
            </a:r>
            <a:r>
              <a:rPr lang="en-US" sz="2987" b="1" dirty="0" err="1">
                <a:solidFill>
                  <a:srgbClr val="000000"/>
                </a:solidFill>
                <a:latin typeface="Candara"/>
                <a:ea typeface="Candara"/>
                <a:cs typeface="Candara"/>
                <a:sym typeface="Candara"/>
              </a:rPr>
              <a:t>P</a:t>
            </a:r>
            <a:r>
              <a:rPr lang="en-US" sz="2987" b="1" i="0" u="none" strike="noStrike" cap="none" dirty="0" err="1">
                <a:solidFill>
                  <a:srgbClr val="000000"/>
                </a:solidFill>
                <a:latin typeface="Candara"/>
                <a:ea typeface="Candara"/>
                <a:cs typeface="Candara"/>
                <a:sym typeface="Candara"/>
              </a:rPr>
              <a:t>erpustakaan</a:t>
            </a:r>
            <a:r>
              <a:rPr lang="en-US" sz="2987" b="1" i="0" u="none" strike="noStrike" cap="none" dirty="0">
                <a:solidFill>
                  <a:srgbClr val="000000"/>
                </a:solidFill>
                <a:latin typeface="Candara"/>
                <a:ea typeface="Candara"/>
                <a:cs typeface="Candara"/>
                <a:sym typeface="Candara"/>
              </a:rPr>
              <a:t> Prov. </a:t>
            </a:r>
            <a:r>
              <a:rPr lang="en-US" sz="2987" b="1" i="0" u="none" strike="noStrike" cap="none" dirty="0" err="1">
                <a:solidFill>
                  <a:srgbClr val="000000"/>
                </a:solidFill>
                <a:latin typeface="Candara"/>
                <a:ea typeface="Candara"/>
                <a:cs typeface="Candara"/>
                <a:sym typeface="Candara"/>
              </a:rPr>
              <a:t>Jateng</a:t>
            </a:r>
            <a:r>
              <a:rPr lang="en-US" sz="2987" b="1" i="0" u="none" strike="noStrike" cap="none" dirty="0">
                <a:solidFill>
                  <a:srgbClr val="000000"/>
                </a:solidFill>
                <a:latin typeface="Candara"/>
                <a:ea typeface="Candara"/>
                <a:cs typeface="Candara"/>
                <a:sym typeface="Candara"/>
              </a:rPr>
              <a:t>;</a:t>
            </a:r>
            <a:endParaRPr dirty="0"/>
          </a:p>
          <a:p>
            <a:pPr marL="379309" marR="8128" lvl="0" indent="-365762" algn="just" rtl="0">
              <a:lnSpc>
                <a:spcPct val="100000"/>
              </a:lnSpc>
              <a:spcBef>
                <a:spcPts val="737"/>
              </a:spcBef>
              <a:spcAft>
                <a:spcPts val="0"/>
              </a:spcAft>
              <a:buClr>
                <a:srgbClr val="000000"/>
              </a:buClr>
              <a:buSzPts val="3200"/>
              <a:buFont typeface="Candara"/>
              <a:buChar char="•"/>
            </a:pPr>
            <a:r>
              <a:rPr lang="en-US" sz="3200" b="0" i="0" u="none" strike="noStrike" cap="none" dirty="0" err="1">
                <a:solidFill>
                  <a:srgbClr val="000000"/>
                </a:solidFill>
                <a:latin typeface="Candara"/>
                <a:ea typeface="Candara"/>
                <a:cs typeface="Candara"/>
                <a:sym typeface="Candara"/>
              </a:rPr>
              <a:t>Pemusnahan</a:t>
            </a:r>
            <a:r>
              <a:rPr lang="en-US" sz="3200" b="0" i="0" u="none" strike="noStrike" cap="none" dirty="0">
                <a:solidFill>
                  <a:srgbClr val="000000"/>
                </a:solidFill>
                <a:latin typeface="Candara"/>
                <a:ea typeface="Candara"/>
                <a:cs typeface="Candara"/>
                <a:sym typeface="Candara"/>
              </a:rPr>
              <a:t> </a:t>
            </a:r>
            <a:r>
              <a:rPr lang="en-US" sz="3200" b="0" i="0" u="none" strike="noStrike" cap="none" dirty="0" err="1">
                <a:solidFill>
                  <a:srgbClr val="000000"/>
                </a:solidFill>
                <a:latin typeface="Candara"/>
                <a:ea typeface="Candara"/>
                <a:cs typeface="Candara"/>
                <a:sym typeface="Candara"/>
              </a:rPr>
              <a:t>arsip</a:t>
            </a:r>
            <a:r>
              <a:rPr lang="en-US" sz="3200" b="0" i="0" u="none" strike="noStrike" cap="none" dirty="0">
                <a:solidFill>
                  <a:srgbClr val="000000"/>
                </a:solidFill>
                <a:latin typeface="Candara"/>
                <a:ea typeface="Candara"/>
                <a:cs typeface="Candara"/>
                <a:sym typeface="Candara"/>
              </a:rPr>
              <a:t> di </a:t>
            </a:r>
            <a:r>
              <a:rPr lang="en-US" sz="3200" b="0" i="0" u="none" strike="noStrike" cap="none" dirty="0" err="1">
                <a:solidFill>
                  <a:srgbClr val="000000"/>
                </a:solidFill>
                <a:latin typeface="Candara"/>
                <a:ea typeface="Candara"/>
                <a:cs typeface="Candara"/>
                <a:sym typeface="Candara"/>
              </a:rPr>
              <a:t>lingkungan</a:t>
            </a:r>
            <a:r>
              <a:rPr lang="en-US" sz="3200" b="0" i="0" u="none" strike="noStrike" cap="none" dirty="0">
                <a:solidFill>
                  <a:srgbClr val="000000"/>
                </a:solidFill>
                <a:latin typeface="Candara"/>
                <a:ea typeface="Candara"/>
                <a:cs typeface="Candara"/>
                <a:sym typeface="Candara"/>
              </a:rPr>
              <a:t> </a:t>
            </a:r>
            <a:r>
              <a:rPr lang="en-US" sz="3200" b="0" i="0" u="none" strike="noStrike" cap="none" dirty="0" err="1">
                <a:solidFill>
                  <a:srgbClr val="000000"/>
                </a:solidFill>
                <a:latin typeface="Candara"/>
                <a:ea typeface="Candara"/>
                <a:cs typeface="Candara"/>
                <a:sym typeface="Candara"/>
              </a:rPr>
              <a:t>pemerintahan</a:t>
            </a:r>
            <a:r>
              <a:rPr lang="en-US" sz="3200" b="0" i="0" u="none" strike="noStrike" cap="none" dirty="0">
                <a:solidFill>
                  <a:srgbClr val="000000"/>
                </a:solidFill>
                <a:latin typeface="Candara"/>
                <a:ea typeface="Candara"/>
                <a:cs typeface="Candara"/>
                <a:sym typeface="Candara"/>
              </a:rPr>
              <a:t> </a:t>
            </a:r>
            <a:r>
              <a:rPr lang="en-US" sz="3200" b="0" i="0" u="none" strike="noStrike" cap="none" dirty="0" err="1">
                <a:solidFill>
                  <a:srgbClr val="000000"/>
                </a:solidFill>
                <a:latin typeface="Candara"/>
                <a:ea typeface="Candara"/>
                <a:cs typeface="Candara"/>
                <a:sym typeface="Candara"/>
              </a:rPr>
              <a:t>daerah</a:t>
            </a:r>
            <a:r>
              <a:rPr lang="en-US" sz="3200" b="0" i="0" u="none" strike="noStrike" cap="none" dirty="0">
                <a:solidFill>
                  <a:srgbClr val="000000"/>
                </a:solidFill>
                <a:latin typeface="Candara"/>
                <a:ea typeface="Candara"/>
                <a:cs typeface="Candara"/>
                <a:sym typeface="Candara"/>
              </a:rPr>
              <a:t>  </a:t>
            </a:r>
            <a:r>
              <a:rPr lang="en-US" sz="3200" b="0" i="0" u="none" strike="noStrike" cap="none" dirty="0" err="1" smtClean="0">
                <a:solidFill>
                  <a:srgbClr val="000000"/>
                </a:solidFill>
                <a:latin typeface="Candara"/>
                <a:ea typeface="Candara"/>
                <a:cs typeface="Candara"/>
                <a:sym typeface="Candara"/>
              </a:rPr>
              <a:t>provinsi</a:t>
            </a:r>
            <a:r>
              <a:rPr lang="en-US" sz="3200" b="0" i="0" u="none" strike="noStrike" cap="none" dirty="0" smtClean="0">
                <a:solidFill>
                  <a:srgbClr val="000000"/>
                </a:solidFill>
                <a:latin typeface="Candara"/>
                <a:ea typeface="Candara"/>
                <a:cs typeface="Candara"/>
                <a:sym typeface="Candara"/>
              </a:rPr>
              <a:t>/</a:t>
            </a:r>
            <a:r>
              <a:rPr lang="en-US" sz="3200" b="0" i="0" u="none" strike="noStrike" cap="none" dirty="0" err="1" smtClean="0">
                <a:solidFill>
                  <a:srgbClr val="000000"/>
                </a:solidFill>
                <a:latin typeface="Candara"/>
                <a:ea typeface="Candara"/>
                <a:cs typeface="Candara"/>
                <a:sym typeface="Candara"/>
              </a:rPr>
              <a:t>kab</a:t>
            </a:r>
            <a:r>
              <a:rPr lang="en-US" sz="3200" b="0" i="0" u="none" strike="noStrike" cap="none" dirty="0" smtClean="0">
                <a:solidFill>
                  <a:srgbClr val="000000"/>
                </a:solidFill>
                <a:latin typeface="Candara"/>
                <a:ea typeface="Candara"/>
                <a:cs typeface="Candara"/>
                <a:sym typeface="Candara"/>
              </a:rPr>
              <a:t>/</a:t>
            </a:r>
            <a:r>
              <a:rPr lang="en-US" sz="3200" b="0" i="0" u="none" strike="noStrike" cap="none" dirty="0" err="1" smtClean="0">
                <a:solidFill>
                  <a:srgbClr val="000000"/>
                </a:solidFill>
                <a:latin typeface="Candara"/>
                <a:ea typeface="Candara"/>
                <a:cs typeface="Candara"/>
                <a:sym typeface="Candara"/>
              </a:rPr>
              <a:t>kota</a:t>
            </a:r>
            <a:r>
              <a:rPr lang="en-US" sz="3200" b="0" i="0" u="none" strike="noStrike" cap="none" dirty="0" smtClean="0">
                <a:solidFill>
                  <a:srgbClr val="000000"/>
                </a:solidFill>
                <a:latin typeface="Candara"/>
                <a:ea typeface="Candara"/>
                <a:cs typeface="Candara"/>
                <a:sym typeface="Candara"/>
              </a:rPr>
              <a:t> </a:t>
            </a:r>
            <a:r>
              <a:rPr lang="en-US" sz="3200" b="0" i="0" u="none" strike="noStrike" cap="none" dirty="0">
                <a:solidFill>
                  <a:srgbClr val="000000"/>
                </a:solidFill>
                <a:latin typeface="Candara"/>
                <a:ea typeface="Candara"/>
                <a:cs typeface="Candara"/>
                <a:sym typeface="Candara"/>
              </a:rPr>
              <a:t>yang </a:t>
            </a:r>
            <a:r>
              <a:rPr lang="en-US" sz="3200" b="0" i="0" u="none" strike="noStrike" cap="none" dirty="0" err="1">
                <a:solidFill>
                  <a:srgbClr val="000000"/>
                </a:solidFill>
                <a:latin typeface="Candara"/>
                <a:ea typeface="Candara"/>
                <a:cs typeface="Candara"/>
                <a:sym typeface="Candara"/>
              </a:rPr>
              <a:t>memiliki</a:t>
            </a:r>
            <a:r>
              <a:rPr lang="en-US" sz="3200" b="0" i="0" u="none" strike="noStrike" cap="none" dirty="0">
                <a:solidFill>
                  <a:srgbClr val="000000"/>
                </a:solidFill>
                <a:latin typeface="Candara"/>
                <a:ea typeface="Candara"/>
                <a:cs typeface="Candara"/>
                <a:sym typeface="Candara"/>
              </a:rPr>
              <a:t> </a:t>
            </a:r>
            <a:r>
              <a:rPr lang="en-US" sz="3200" b="0" i="0" u="none" strike="noStrike" cap="none" dirty="0" err="1">
                <a:solidFill>
                  <a:srgbClr val="000000"/>
                </a:solidFill>
                <a:latin typeface="Candara"/>
                <a:ea typeface="Candara"/>
                <a:cs typeface="Candara"/>
                <a:sym typeface="Candara"/>
              </a:rPr>
              <a:t>retensi</a:t>
            </a:r>
            <a:r>
              <a:rPr lang="en-US" sz="3200" b="0" i="0" u="none" strike="noStrike" cap="none" dirty="0">
                <a:solidFill>
                  <a:srgbClr val="000000"/>
                </a:solidFill>
                <a:latin typeface="Candara"/>
                <a:ea typeface="Candara"/>
                <a:cs typeface="Candara"/>
                <a:sym typeface="Candara"/>
              </a:rPr>
              <a:t> </a:t>
            </a:r>
            <a:r>
              <a:rPr lang="en-US" sz="3200" b="0" i="0" u="none" strike="noStrike" cap="none" dirty="0" err="1">
                <a:solidFill>
                  <a:srgbClr val="000000"/>
                </a:solidFill>
                <a:latin typeface="Candara"/>
                <a:ea typeface="Candara"/>
                <a:cs typeface="Candara"/>
                <a:sym typeface="Candara"/>
              </a:rPr>
              <a:t>sekurang-kurangnya</a:t>
            </a:r>
            <a:r>
              <a:rPr lang="en-US" sz="3200" b="0" i="0" u="none" strike="noStrike" cap="none" dirty="0">
                <a:solidFill>
                  <a:srgbClr val="000000"/>
                </a:solidFill>
                <a:latin typeface="Candara"/>
                <a:ea typeface="Candara"/>
                <a:cs typeface="Candara"/>
                <a:sym typeface="Candara"/>
              </a:rPr>
              <a:t> 10  (</a:t>
            </a:r>
            <a:r>
              <a:rPr lang="en-US" sz="3200" b="0" i="0" u="none" strike="noStrike" cap="none" dirty="0" err="1">
                <a:solidFill>
                  <a:srgbClr val="000000"/>
                </a:solidFill>
                <a:latin typeface="Candara"/>
                <a:ea typeface="Candara"/>
                <a:cs typeface="Candara"/>
                <a:sym typeface="Candara"/>
              </a:rPr>
              <a:t>sepuluh</a:t>
            </a:r>
            <a:r>
              <a:rPr lang="en-US" sz="3200" b="0" i="0" u="none" strike="noStrike" cap="none" dirty="0">
                <a:solidFill>
                  <a:srgbClr val="000000"/>
                </a:solidFill>
                <a:latin typeface="Candara"/>
                <a:ea typeface="Candara"/>
                <a:cs typeface="Candara"/>
                <a:sym typeface="Candara"/>
              </a:rPr>
              <a:t>) </a:t>
            </a:r>
            <a:r>
              <a:rPr lang="en-US" sz="3200" b="0" i="0" u="none" strike="noStrike" cap="none" dirty="0" err="1">
                <a:solidFill>
                  <a:srgbClr val="000000"/>
                </a:solidFill>
                <a:latin typeface="Candara"/>
                <a:ea typeface="Candara"/>
                <a:cs typeface="Candara"/>
                <a:sym typeface="Candara"/>
              </a:rPr>
              <a:t>tahun</a:t>
            </a:r>
            <a:r>
              <a:rPr lang="en-US" sz="3200" b="0" i="0" u="none" strike="noStrike" cap="none" dirty="0">
                <a:solidFill>
                  <a:srgbClr val="000000"/>
                </a:solidFill>
                <a:latin typeface="Candara"/>
                <a:ea typeface="Candara"/>
                <a:cs typeface="Candara"/>
                <a:sym typeface="Candara"/>
              </a:rPr>
              <a:t> </a:t>
            </a:r>
            <a:r>
              <a:rPr lang="en-US" sz="3200" b="0" i="0" u="none" strike="noStrike" cap="none" dirty="0" err="1">
                <a:solidFill>
                  <a:srgbClr val="000000"/>
                </a:solidFill>
                <a:latin typeface="Candara"/>
                <a:ea typeface="Candara"/>
                <a:cs typeface="Candara"/>
                <a:sym typeface="Candara"/>
              </a:rPr>
              <a:t>harus</a:t>
            </a:r>
            <a:r>
              <a:rPr lang="en-US" sz="3200" b="0" i="0" u="none" strike="noStrike" cap="none" dirty="0">
                <a:solidFill>
                  <a:srgbClr val="000000"/>
                </a:solidFill>
                <a:latin typeface="Candara"/>
                <a:ea typeface="Candara"/>
                <a:cs typeface="Candara"/>
                <a:sym typeface="Candara"/>
              </a:rPr>
              <a:t> </a:t>
            </a:r>
            <a:r>
              <a:rPr lang="en-US" sz="3200" b="0" i="0" u="none" strike="noStrike" cap="none" dirty="0" err="1">
                <a:solidFill>
                  <a:srgbClr val="000000"/>
                </a:solidFill>
                <a:latin typeface="Candara"/>
                <a:ea typeface="Candara"/>
                <a:cs typeface="Candara"/>
                <a:sym typeface="Candara"/>
              </a:rPr>
              <a:t>mendapatkan</a:t>
            </a:r>
            <a:r>
              <a:rPr lang="en-US" sz="3200" b="0" i="0" u="none" strike="noStrike" cap="none" dirty="0">
                <a:solidFill>
                  <a:srgbClr val="000000"/>
                </a:solidFill>
                <a:latin typeface="Candara"/>
                <a:ea typeface="Candara"/>
                <a:cs typeface="Candara"/>
                <a:sym typeface="Candara"/>
              </a:rPr>
              <a:t> </a:t>
            </a:r>
            <a:r>
              <a:rPr lang="en-US" sz="3200" b="0" i="0" u="none" strike="noStrike" cap="none" dirty="0" err="1">
                <a:solidFill>
                  <a:srgbClr val="FF0000"/>
                </a:solidFill>
                <a:latin typeface="Candara"/>
                <a:ea typeface="Candara"/>
                <a:cs typeface="Candara"/>
                <a:sym typeface="Candara"/>
              </a:rPr>
              <a:t>persetujuan</a:t>
            </a:r>
            <a:r>
              <a:rPr lang="en-US" sz="3200" b="0" i="0" u="none" strike="noStrike" cap="none" dirty="0">
                <a:solidFill>
                  <a:srgbClr val="FF0000"/>
                </a:solidFill>
                <a:latin typeface="Candara"/>
                <a:ea typeface="Candara"/>
                <a:cs typeface="Candara"/>
                <a:sym typeface="Candara"/>
              </a:rPr>
              <a:t> </a:t>
            </a:r>
            <a:r>
              <a:rPr lang="en-US" sz="3200" b="0" i="0" u="none" strike="noStrike" cap="none" dirty="0" err="1">
                <a:solidFill>
                  <a:srgbClr val="FF0000"/>
                </a:solidFill>
                <a:latin typeface="Candara"/>
                <a:ea typeface="Candara"/>
                <a:cs typeface="Candara"/>
                <a:sym typeface="Candara"/>
              </a:rPr>
              <a:t>tertulis</a:t>
            </a:r>
            <a:r>
              <a:rPr lang="en-US" sz="3200" b="0" i="0" u="none" strike="noStrike" cap="none" dirty="0">
                <a:solidFill>
                  <a:srgbClr val="FF0000"/>
                </a:solidFill>
                <a:latin typeface="Candara"/>
                <a:ea typeface="Candara"/>
                <a:cs typeface="Candara"/>
                <a:sym typeface="Candara"/>
              </a:rPr>
              <a:t> </a:t>
            </a:r>
            <a:r>
              <a:rPr lang="en-US" sz="3200" b="0" i="0" u="none" strike="noStrike" cap="none" dirty="0" err="1">
                <a:solidFill>
                  <a:srgbClr val="FF0000"/>
                </a:solidFill>
                <a:latin typeface="Candara"/>
                <a:ea typeface="Candara"/>
                <a:cs typeface="Candara"/>
                <a:sym typeface="Candara"/>
              </a:rPr>
              <a:t>dari</a:t>
            </a:r>
            <a:r>
              <a:rPr lang="en-US" sz="3200" b="0" i="0" u="none" strike="noStrike" cap="none" dirty="0">
                <a:solidFill>
                  <a:srgbClr val="FF0000"/>
                </a:solidFill>
                <a:latin typeface="Candara"/>
                <a:ea typeface="Candara"/>
                <a:cs typeface="Candara"/>
                <a:sym typeface="Candara"/>
              </a:rPr>
              <a:t>  </a:t>
            </a:r>
            <a:r>
              <a:rPr lang="en-US" sz="3200" b="0" i="0" u="none" strike="noStrike" cap="none" dirty="0" err="1">
                <a:solidFill>
                  <a:srgbClr val="FF0000"/>
                </a:solidFill>
                <a:latin typeface="Candara"/>
                <a:ea typeface="Candara"/>
                <a:cs typeface="Candara"/>
                <a:sym typeface="Candara"/>
              </a:rPr>
              <a:t>Kepala</a:t>
            </a:r>
            <a:r>
              <a:rPr lang="en-US" sz="3200" b="0" i="0" u="none" strike="noStrike" cap="none" dirty="0">
                <a:solidFill>
                  <a:srgbClr val="FF0000"/>
                </a:solidFill>
                <a:latin typeface="Candara"/>
                <a:ea typeface="Candara"/>
                <a:cs typeface="Candara"/>
                <a:sym typeface="Candara"/>
              </a:rPr>
              <a:t> ANRI</a:t>
            </a:r>
            <a:endParaRPr sz="2987" b="0" i="0" u="none" strike="noStrike" cap="none" dirty="0">
              <a:solidFill>
                <a:srgbClr val="000000"/>
              </a:solidFill>
              <a:latin typeface="Candara"/>
              <a:ea typeface="Candara"/>
              <a:cs typeface="Candara"/>
              <a:sym typeface="Candar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1467038" y="-617587"/>
            <a:ext cx="5784001" cy="2397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98280" tIns="1129944" rIns="457056" bIns="787152"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Contoh</a:t>
            </a:r>
            <a:r>
              <a:rPr kumimoji="0" lang="en-US" sz="1200" b="0"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0"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Surat</a:t>
            </a:r>
            <a:r>
              <a:rPr kumimoji="0" lang="en-US" sz="1200" b="0"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0"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Permohonan</a:t>
            </a:r>
            <a:r>
              <a:rPr kumimoji="0" lang="en-US" sz="1200" b="0"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0"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Persetujuan</a:t>
            </a:r>
            <a:r>
              <a:rPr kumimoji="0" lang="en-US" sz="1200" b="0"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0"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Pemusnahan</a:t>
            </a:r>
            <a:r>
              <a:rPr kumimoji="0" lang="en-US" sz="1200" b="0" i="0" u="none" strike="noStrike" cap="none" normalizeH="0" baseline="0" dirty="0" smtClean="0">
                <a:ln>
                  <a:noFill/>
                </a:ln>
                <a:solidFill>
                  <a:schemeClr val="tx1"/>
                </a:solidFill>
                <a:effectLst/>
                <a:latin typeface="Arial" pitchFamily="34" charset="0"/>
                <a:ea typeface="Cambria" pitchFamily="18" charset="0"/>
                <a:cs typeface="Cambria" pitchFamily="18" charset="0"/>
              </a:rPr>
              <a:t> </a:t>
            </a:r>
            <a:r>
              <a:rPr kumimoji="0" lang="en-US" sz="1200" b="0" i="0" u="none" strike="noStrike" cap="none" normalizeH="0" baseline="0" dirty="0" err="1" smtClean="0">
                <a:ln>
                  <a:noFill/>
                </a:ln>
                <a:solidFill>
                  <a:schemeClr val="tx1"/>
                </a:solidFill>
                <a:effectLst/>
                <a:latin typeface="Arial" pitchFamily="34" charset="0"/>
                <a:ea typeface="Cambria" pitchFamily="18" charset="0"/>
                <a:cs typeface="Cambria" pitchFamily="18" charset="0"/>
              </a:rPr>
              <a:t>Arsip</a:t>
            </a:r>
            <a:endParaRPr kumimoji="0" lang="en-US"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6" name="Group 1"/>
          <p:cNvGrpSpPr>
            <a:grpSpLocks/>
          </p:cNvGrpSpPr>
          <p:nvPr/>
        </p:nvGrpSpPr>
        <p:grpSpPr bwMode="auto">
          <a:xfrm>
            <a:off x="2060708" y="983177"/>
            <a:ext cx="5503863" cy="6016714"/>
            <a:chOff x="2124" y="-209"/>
            <a:chExt cx="8668" cy="13692"/>
          </a:xfrm>
        </p:grpSpPr>
        <p:sp>
          <p:nvSpPr>
            <p:cNvPr id="7" name="Rectangle 4"/>
            <p:cNvSpPr>
              <a:spLocks noChangeArrowheads="1"/>
            </p:cNvSpPr>
            <p:nvPr/>
          </p:nvSpPr>
          <p:spPr bwMode="auto">
            <a:xfrm>
              <a:off x="2132" y="-202"/>
              <a:ext cx="8652" cy="13676"/>
            </a:xfrm>
            <a:prstGeom prst="rect">
              <a:avLst/>
            </a:prstGeom>
            <a:noFill/>
            <a:ln w="1016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AutoShape 3"/>
            <p:cNvSpPr>
              <a:spLocks/>
            </p:cNvSpPr>
            <p:nvPr/>
          </p:nvSpPr>
          <p:spPr bwMode="auto">
            <a:xfrm>
              <a:off x="2352" y="851"/>
              <a:ext cx="8280" cy="60"/>
            </a:xfrm>
            <a:custGeom>
              <a:avLst/>
              <a:gdLst>
                <a:gd name="T0" fmla="+- 0 10632 2352"/>
                <a:gd name="T1" fmla="*/ T0 w 8280"/>
                <a:gd name="T2" fmla="+- 0 851 851"/>
                <a:gd name="T3" fmla="*/ 851 h 60"/>
                <a:gd name="T4" fmla="+- 0 2352 2352"/>
                <a:gd name="T5" fmla="*/ T4 w 8280"/>
                <a:gd name="T6" fmla="+- 0 853 851"/>
                <a:gd name="T7" fmla="*/ 853 h 60"/>
                <a:gd name="T8" fmla="+- 0 2352 2352"/>
                <a:gd name="T9" fmla="*/ T8 w 8280"/>
                <a:gd name="T10" fmla="+- 0 888 851"/>
                <a:gd name="T11" fmla="*/ 888 h 60"/>
                <a:gd name="T12" fmla="+- 0 10632 2352"/>
                <a:gd name="T13" fmla="*/ T12 w 8280"/>
                <a:gd name="T14" fmla="+- 0 886 851"/>
                <a:gd name="T15" fmla="*/ 886 h 60"/>
                <a:gd name="T16" fmla="+- 0 10632 2352"/>
                <a:gd name="T17" fmla="*/ T16 w 8280"/>
                <a:gd name="T18" fmla="+- 0 851 851"/>
                <a:gd name="T19" fmla="*/ 851 h 60"/>
                <a:gd name="T20" fmla="+- 0 10632 2352"/>
                <a:gd name="T21" fmla="*/ T20 w 8280"/>
                <a:gd name="T22" fmla="+- 0 898 851"/>
                <a:gd name="T23" fmla="*/ 898 h 60"/>
                <a:gd name="T24" fmla="+- 0 2352 2352"/>
                <a:gd name="T25" fmla="*/ T24 w 8280"/>
                <a:gd name="T26" fmla="+- 0 900 851"/>
                <a:gd name="T27" fmla="*/ 900 h 60"/>
                <a:gd name="T28" fmla="+- 0 2352 2352"/>
                <a:gd name="T29" fmla="*/ T28 w 8280"/>
                <a:gd name="T30" fmla="+- 0 911 851"/>
                <a:gd name="T31" fmla="*/ 911 h 60"/>
                <a:gd name="T32" fmla="+- 0 4251 2352"/>
                <a:gd name="T33" fmla="*/ T32 w 8280"/>
                <a:gd name="T34" fmla="+- 0 911 851"/>
                <a:gd name="T35" fmla="*/ 911 h 60"/>
                <a:gd name="T36" fmla="+- 0 10632 2352"/>
                <a:gd name="T37" fmla="*/ T36 w 8280"/>
                <a:gd name="T38" fmla="+- 0 909 851"/>
                <a:gd name="T39" fmla="*/ 909 h 60"/>
                <a:gd name="T40" fmla="+- 0 10632 2352"/>
                <a:gd name="T41" fmla="*/ T40 w 8280"/>
                <a:gd name="T42" fmla="+- 0 898 851"/>
                <a:gd name="T43" fmla="*/ 898 h 6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Lst>
              <a:rect l="0" t="0" r="r" b="b"/>
              <a:pathLst>
                <a:path w="8280" h="60">
                  <a:moveTo>
                    <a:pt x="8280" y="0"/>
                  </a:moveTo>
                  <a:lnTo>
                    <a:pt x="0" y="2"/>
                  </a:lnTo>
                  <a:lnTo>
                    <a:pt x="0" y="37"/>
                  </a:lnTo>
                  <a:lnTo>
                    <a:pt x="8280" y="35"/>
                  </a:lnTo>
                  <a:lnTo>
                    <a:pt x="8280" y="0"/>
                  </a:lnTo>
                  <a:close/>
                  <a:moveTo>
                    <a:pt x="8280" y="47"/>
                  </a:moveTo>
                  <a:lnTo>
                    <a:pt x="0" y="49"/>
                  </a:lnTo>
                  <a:lnTo>
                    <a:pt x="0" y="60"/>
                  </a:lnTo>
                  <a:lnTo>
                    <a:pt x="1899" y="60"/>
                  </a:lnTo>
                  <a:lnTo>
                    <a:pt x="8280" y="58"/>
                  </a:lnTo>
                  <a:lnTo>
                    <a:pt x="8280" y="4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 y="-100"/>
              <a:ext cx="985" cy="818"/>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10" name="Table 9"/>
          <p:cNvGraphicFramePr>
            <a:graphicFrameLocks noGrp="1"/>
          </p:cNvGraphicFramePr>
          <p:nvPr>
            <p:extLst>
              <p:ext uri="{D42A27DB-BD31-4B8C-83A1-F6EECF244321}">
                <p14:modId xmlns:p14="http://schemas.microsoft.com/office/powerpoint/2010/main" val="3164051521"/>
              </p:ext>
            </p:extLst>
          </p:nvPr>
        </p:nvGraphicFramePr>
        <p:xfrm>
          <a:off x="2205480" y="1492375"/>
          <a:ext cx="5551621" cy="1638767"/>
        </p:xfrm>
        <a:graphic>
          <a:graphicData uri="http://schemas.openxmlformats.org/drawingml/2006/table">
            <a:tbl>
              <a:tblPr firstRow="1" firstCol="1" lastRow="1" lastCol="1" bandRow="1" bandCol="1">
                <a:tableStyleId>{5C22544A-7EE6-4342-B048-85BDC9FD1C3A}</a:tableStyleId>
              </a:tblPr>
              <a:tblGrid>
                <a:gridCol w="1003562"/>
                <a:gridCol w="2341875"/>
                <a:gridCol w="502814"/>
                <a:gridCol w="1703370"/>
              </a:tblGrid>
              <a:tr h="266307">
                <a:tc gridSpan="4">
                  <a:txBody>
                    <a:bodyPr/>
                    <a:lstStyle/>
                    <a:p>
                      <a:pPr marL="3173095" marR="0">
                        <a:lnSpc>
                          <a:spcPts val="1395"/>
                        </a:lnSpc>
                        <a:spcBef>
                          <a:spcPts val="0"/>
                        </a:spcBef>
                        <a:spcAft>
                          <a:spcPts val="0"/>
                        </a:spcAft>
                      </a:pPr>
                      <a:r>
                        <a:rPr lang="id-ID" sz="1200" dirty="0">
                          <a:solidFill>
                            <a:schemeClr val="tx1"/>
                          </a:solidFill>
                          <a:effectLst/>
                        </a:rPr>
                        <a:t>Semarang,</a:t>
                      </a:r>
                      <a:r>
                        <a:rPr lang="id-ID" sz="1200" spc="20" dirty="0">
                          <a:solidFill>
                            <a:schemeClr val="tx1"/>
                          </a:solidFill>
                          <a:effectLst/>
                        </a:rPr>
                        <a:t> </a:t>
                      </a:r>
                      <a:r>
                        <a:rPr lang="id-ID" sz="1200" dirty="0">
                          <a:solidFill>
                            <a:schemeClr val="tx1"/>
                          </a:solidFill>
                          <a:effectLst/>
                        </a:rPr>
                        <a:t>......,......,......</a:t>
                      </a:r>
                      <a:endParaRPr lang="en-US" sz="1100" dirty="0">
                        <a:solidFill>
                          <a:schemeClr val="tx1"/>
                        </a:solidFill>
                        <a:effectLst/>
                        <a:latin typeface="Cambria"/>
                        <a:ea typeface="Cambria"/>
                        <a:cs typeface="Cambria"/>
                      </a:endParaRPr>
                    </a:p>
                  </a:txBody>
                  <a:tcPr marL="0" marR="0" marT="0" marB="0">
                    <a:noFill/>
                  </a:tcPr>
                </a:tc>
                <a:tc hMerge="1">
                  <a:txBody>
                    <a:bodyPr/>
                    <a:lstStyle/>
                    <a:p>
                      <a:endParaRPr lang="en-US"/>
                    </a:p>
                  </a:txBody>
                  <a:tcPr/>
                </a:tc>
                <a:tc hMerge="1">
                  <a:txBody>
                    <a:bodyPr/>
                    <a:lstStyle/>
                    <a:p>
                      <a:endParaRPr lang="en-US"/>
                    </a:p>
                  </a:txBody>
                  <a:tcPr/>
                </a:tc>
                <a:tc hMerge="1">
                  <a:txBody>
                    <a:bodyPr/>
                    <a:lstStyle/>
                    <a:p>
                      <a:endParaRPr lang="en-US"/>
                    </a:p>
                  </a:txBody>
                  <a:tcPr/>
                </a:tc>
              </a:tr>
              <a:tr h="296281">
                <a:tc>
                  <a:txBody>
                    <a:bodyPr/>
                    <a:lstStyle/>
                    <a:p>
                      <a:pPr marL="127000" marR="0">
                        <a:spcBef>
                          <a:spcPts val="895"/>
                        </a:spcBef>
                        <a:spcAft>
                          <a:spcPts val="0"/>
                        </a:spcAft>
                      </a:pPr>
                      <a:r>
                        <a:rPr lang="id-ID" sz="1200" dirty="0">
                          <a:solidFill>
                            <a:schemeClr val="tx1"/>
                          </a:solidFill>
                          <a:effectLst/>
                        </a:rPr>
                        <a:t>Nomor</a:t>
                      </a:r>
                      <a:endParaRPr lang="en-US" sz="1100" dirty="0">
                        <a:solidFill>
                          <a:schemeClr val="tx1"/>
                        </a:solidFill>
                        <a:effectLst/>
                        <a:latin typeface="Cambria"/>
                        <a:ea typeface="Cambria"/>
                        <a:cs typeface="Cambria"/>
                      </a:endParaRPr>
                    </a:p>
                  </a:txBody>
                  <a:tcPr marL="0" marR="0" marT="0" marB="0">
                    <a:noFill/>
                  </a:tcPr>
                </a:tc>
                <a:tc>
                  <a:txBody>
                    <a:bodyPr/>
                    <a:lstStyle/>
                    <a:p>
                      <a:pPr marL="80645" marR="0">
                        <a:spcBef>
                          <a:spcPts val="895"/>
                        </a:spcBef>
                        <a:spcAft>
                          <a:spcPts val="0"/>
                        </a:spcAft>
                      </a:pPr>
                      <a:r>
                        <a:rPr lang="id-ID" sz="1200" dirty="0">
                          <a:solidFill>
                            <a:schemeClr val="tx1"/>
                          </a:solidFill>
                          <a:effectLst/>
                        </a:rPr>
                        <a:t>:</a:t>
                      </a:r>
                      <a:endParaRPr lang="en-US" sz="1100" dirty="0">
                        <a:solidFill>
                          <a:schemeClr val="tx1"/>
                        </a:solidFill>
                        <a:effectLst/>
                        <a:latin typeface="Cambria"/>
                        <a:ea typeface="Cambria"/>
                        <a:cs typeface="Cambria"/>
                      </a:endParaRPr>
                    </a:p>
                  </a:txBody>
                  <a:tcPr marL="0" marR="0" marT="0" marB="0">
                    <a:noFill/>
                  </a:tcPr>
                </a:tc>
                <a:tc gridSpan="2">
                  <a:txBody>
                    <a:bodyPr/>
                    <a:lstStyle/>
                    <a:p>
                      <a:pPr marL="88900" marR="0">
                        <a:spcBef>
                          <a:spcPts val="895"/>
                        </a:spcBef>
                        <a:spcAft>
                          <a:spcPts val="0"/>
                        </a:spcAft>
                      </a:pPr>
                      <a:r>
                        <a:rPr lang="id-ID" sz="1200">
                          <a:solidFill>
                            <a:schemeClr val="tx1"/>
                          </a:solidFill>
                          <a:effectLst/>
                        </a:rPr>
                        <a:t>Kepada</a:t>
                      </a:r>
                      <a:endParaRPr lang="en-US" sz="1100">
                        <a:solidFill>
                          <a:schemeClr val="tx1"/>
                        </a:solidFill>
                        <a:effectLst/>
                        <a:latin typeface="Cambria"/>
                        <a:ea typeface="Cambria"/>
                        <a:cs typeface="Cambria"/>
                      </a:endParaRPr>
                    </a:p>
                  </a:txBody>
                  <a:tcPr marL="0" marR="0" marT="0" marB="0">
                    <a:noFill/>
                  </a:tcPr>
                </a:tc>
                <a:tc hMerge="1">
                  <a:txBody>
                    <a:bodyPr/>
                    <a:lstStyle/>
                    <a:p>
                      <a:endParaRPr lang="en-US"/>
                    </a:p>
                  </a:txBody>
                  <a:tcPr/>
                </a:tc>
              </a:tr>
              <a:tr h="442692">
                <a:tc>
                  <a:txBody>
                    <a:bodyPr/>
                    <a:lstStyle/>
                    <a:p>
                      <a:pPr marL="127000" marR="0">
                        <a:spcBef>
                          <a:spcPts val="245"/>
                        </a:spcBef>
                        <a:spcAft>
                          <a:spcPts val="0"/>
                        </a:spcAft>
                      </a:pPr>
                      <a:r>
                        <a:rPr lang="id-ID" sz="1200" dirty="0">
                          <a:solidFill>
                            <a:schemeClr val="tx1"/>
                          </a:solidFill>
                          <a:effectLst/>
                        </a:rPr>
                        <a:t>Sifat</a:t>
                      </a:r>
                      <a:endParaRPr lang="en-US" sz="1100" dirty="0">
                        <a:solidFill>
                          <a:schemeClr val="tx1"/>
                        </a:solidFill>
                        <a:effectLst/>
                      </a:endParaRPr>
                    </a:p>
                    <a:p>
                      <a:pPr marL="127000" marR="0">
                        <a:spcBef>
                          <a:spcPts val="515"/>
                        </a:spcBef>
                        <a:spcAft>
                          <a:spcPts val="0"/>
                        </a:spcAft>
                      </a:pPr>
                      <a:r>
                        <a:rPr lang="id-ID" sz="1200" dirty="0">
                          <a:solidFill>
                            <a:schemeClr val="tx1"/>
                          </a:solidFill>
                          <a:effectLst/>
                        </a:rPr>
                        <a:t>Lampiran</a:t>
                      </a:r>
                      <a:endParaRPr lang="en-US" sz="1100" dirty="0">
                        <a:solidFill>
                          <a:schemeClr val="tx1"/>
                        </a:solidFill>
                        <a:effectLst/>
                        <a:latin typeface="Cambria"/>
                        <a:ea typeface="Cambria"/>
                        <a:cs typeface="Cambria"/>
                      </a:endParaRPr>
                    </a:p>
                  </a:txBody>
                  <a:tcPr marL="0" marR="0" marT="0" marB="0">
                    <a:noFill/>
                  </a:tcPr>
                </a:tc>
                <a:tc>
                  <a:txBody>
                    <a:bodyPr/>
                    <a:lstStyle/>
                    <a:p>
                      <a:pPr marL="80645" marR="0">
                        <a:spcBef>
                          <a:spcPts val="245"/>
                        </a:spcBef>
                        <a:spcAft>
                          <a:spcPts val="0"/>
                        </a:spcAft>
                      </a:pPr>
                      <a:r>
                        <a:rPr lang="id-ID" sz="1200" dirty="0">
                          <a:solidFill>
                            <a:schemeClr val="tx1"/>
                          </a:solidFill>
                          <a:effectLst/>
                        </a:rPr>
                        <a:t>:</a:t>
                      </a:r>
                      <a:r>
                        <a:rPr lang="id-ID" sz="1200" spc="45" dirty="0">
                          <a:solidFill>
                            <a:schemeClr val="tx1"/>
                          </a:solidFill>
                          <a:effectLst/>
                        </a:rPr>
                        <a:t> </a:t>
                      </a:r>
                      <a:r>
                        <a:rPr lang="id-ID" sz="1200" dirty="0">
                          <a:solidFill>
                            <a:schemeClr val="tx1"/>
                          </a:solidFill>
                          <a:effectLst/>
                        </a:rPr>
                        <a:t>Segera</a:t>
                      </a:r>
                      <a:endParaRPr lang="en-US" sz="1100" dirty="0">
                        <a:solidFill>
                          <a:schemeClr val="tx1"/>
                        </a:solidFill>
                        <a:effectLst/>
                      </a:endParaRPr>
                    </a:p>
                    <a:p>
                      <a:pPr marL="80645" marR="0">
                        <a:spcBef>
                          <a:spcPts val="515"/>
                        </a:spcBef>
                        <a:spcAft>
                          <a:spcPts val="0"/>
                        </a:spcAft>
                      </a:pPr>
                      <a:r>
                        <a:rPr lang="id-ID" sz="1200" dirty="0">
                          <a:solidFill>
                            <a:schemeClr val="tx1"/>
                          </a:solidFill>
                          <a:effectLst/>
                        </a:rPr>
                        <a:t>:</a:t>
                      </a:r>
                      <a:r>
                        <a:rPr lang="id-ID" sz="1200" spc="25" dirty="0">
                          <a:solidFill>
                            <a:schemeClr val="tx1"/>
                          </a:solidFill>
                          <a:effectLst/>
                        </a:rPr>
                        <a:t> </a:t>
                      </a:r>
                      <a:r>
                        <a:rPr lang="id-ID" sz="1200" dirty="0">
                          <a:solidFill>
                            <a:schemeClr val="tx1"/>
                          </a:solidFill>
                          <a:effectLst/>
                        </a:rPr>
                        <a:t>1</a:t>
                      </a:r>
                      <a:r>
                        <a:rPr lang="id-ID" sz="1200" spc="25" dirty="0">
                          <a:solidFill>
                            <a:schemeClr val="tx1"/>
                          </a:solidFill>
                          <a:effectLst/>
                        </a:rPr>
                        <a:t> </a:t>
                      </a:r>
                      <a:r>
                        <a:rPr lang="id-ID" sz="1200" dirty="0">
                          <a:solidFill>
                            <a:schemeClr val="tx1"/>
                          </a:solidFill>
                          <a:effectLst/>
                        </a:rPr>
                        <a:t>bendel</a:t>
                      </a:r>
                      <a:endParaRPr lang="en-US" sz="1100" dirty="0">
                        <a:solidFill>
                          <a:schemeClr val="tx1"/>
                        </a:solidFill>
                        <a:effectLst/>
                        <a:latin typeface="Cambria"/>
                        <a:ea typeface="Cambria"/>
                        <a:cs typeface="Cambria"/>
                      </a:endParaRPr>
                    </a:p>
                  </a:txBody>
                  <a:tcPr marL="0" marR="0" marT="0" marB="0">
                    <a:noFill/>
                  </a:tcPr>
                </a:tc>
                <a:tc>
                  <a:txBody>
                    <a:bodyPr/>
                    <a:lstStyle/>
                    <a:p>
                      <a:pPr marL="88900" marR="0">
                        <a:spcBef>
                          <a:spcPts val="245"/>
                        </a:spcBef>
                        <a:spcAft>
                          <a:spcPts val="0"/>
                        </a:spcAft>
                      </a:pPr>
                      <a:r>
                        <a:rPr lang="id-ID" sz="1200" dirty="0">
                          <a:solidFill>
                            <a:schemeClr val="tx1"/>
                          </a:solidFill>
                          <a:effectLst/>
                        </a:rPr>
                        <a:t>Yth.</a:t>
                      </a:r>
                      <a:endParaRPr lang="en-US" sz="1100" dirty="0">
                        <a:solidFill>
                          <a:schemeClr val="tx1"/>
                        </a:solidFill>
                        <a:effectLst/>
                        <a:latin typeface="Cambria"/>
                        <a:ea typeface="Cambria"/>
                        <a:cs typeface="Cambria"/>
                      </a:endParaRPr>
                    </a:p>
                  </a:txBody>
                  <a:tcPr marL="0" marR="0" marT="0" marB="0">
                    <a:noFill/>
                  </a:tcPr>
                </a:tc>
                <a:tc>
                  <a:txBody>
                    <a:bodyPr/>
                    <a:lstStyle/>
                    <a:p>
                      <a:pPr marL="70485" marR="0">
                        <a:spcBef>
                          <a:spcPts val="245"/>
                        </a:spcBef>
                        <a:spcAft>
                          <a:spcPts val="0"/>
                        </a:spcAft>
                      </a:pPr>
                      <a:r>
                        <a:rPr lang="id-ID" sz="1200" dirty="0">
                          <a:solidFill>
                            <a:schemeClr val="tx1"/>
                          </a:solidFill>
                          <a:effectLst/>
                        </a:rPr>
                        <a:t>Bapak</a:t>
                      </a:r>
                      <a:r>
                        <a:rPr lang="id-ID" sz="1200" spc="145" dirty="0">
                          <a:solidFill>
                            <a:schemeClr val="tx1"/>
                          </a:solidFill>
                          <a:effectLst/>
                        </a:rPr>
                        <a:t> </a:t>
                      </a:r>
                      <a:r>
                        <a:rPr lang="id-ID" sz="1200" dirty="0">
                          <a:solidFill>
                            <a:schemeClr val="tx1"/>
                          </a:solidFill>
                          <a:effectLst/>
                        </a:rPr>
                        <a:t>Gubernur</a:t>
                      </a:r>
                      <a:endParaRPr lang="en-US" sz="1100" dirty="0">
                        <a:solidFill>
                          <a:schemeClr val="tx1"/>
                        </a:solidFill>
                        <a:effectLst/>
                      </a:endParaRPr>
                    </a:p>
                    <a:p>
                      <a:pPr marL="70485" marR="0">
                        <a:spcBef>
                          <a:spcPts val="515"/>
                        </a:spcBef>
                        <a:spcAft>
                          <a:spcPts val="0"/>
                        </a:spcAft>
                      </a:pPr>
                      <a:r>
                        <a:rPr lang="id-ID" sz="1200" dirty="0">
                          <a:solidFill>
                            <a:schemeClr val="tx1"/>
                          </a:solidFill>
                          <a:effectLst/>
                        </a:rPr>
                        <a:t>Jawa</a:t>
                      </a:r>
                      <a:r>
                        <a:rPr lang="id-ID" sz="1200" spc="-50" dirty="0">
                          <a:solidFill>
                            <a:schemeClr val="tx1"/>
                          </a:solidFill>
                          <a:effectLst/>
                        </a:rPr>
                        <a:t> </a:t>
                      </a:r>
                      <a:r>
                        <a:rPr lang="id-ID" sz="1200" dirty="0">
                          <a:solidFill>
                            <a:schemeClr val="tx1"/>
                          </a:solidFill>
                          <a:effectLst/>
                        </a:rPr>
                        <a:t>Tengah</a:t>
                      </a:r>
                      <a:endParaRPr lang="en-US" sz="1100" dirty="0">
                        <a:solidFill>
                          <a:schemeClr val="tx1"/>
                        </a:solidFill>
                        <a:effectLst/>
                        <a:latin typeface="Cambria"/>
                        <a:ea typeface="Cambria"/>
                        <a:cs typeface="Cambria"/>
                      </a:endParaRPr>
                    </a:p>
                  </a:txBody>
                  <a:tcPr marL="0" marR="0" marT="0" marB="0">
                    <a:noFill/>
                  </a:tcPr>
                </a:tc>
              </a:tr>
              <a:tr h="442115">
                <a:tc>
                  <a:txBody>
                    <a:bodyPr/>
                    <a:lstStyle/>
                    <a:p>
                      <a:pPr marL="127000" marR="0">
                        <a:spcBef>
                          <a:spcPts val="245"/>
                        </a:spcBef>
                        <a:spcAft>
                          <a:spcPts val="0"/>
                        </a:spcAft>
                      </a:pPr>
                      <a:r>
                        <a:rPr lang="id-ID" sz="1200">
                          <a:solidFill>
                            <a:schemeClr val="tx1"/>
                          </a:solidFill>
                          <a:effectLst/>
                        </a:rPr>
                        <a:t>Hal</a:t>
                      </a:r>
                      <a:endParaRPr lang="en-US" sz="1100">
                        <a:solidFill>
                          <a:schemeClr val="tx1"/>
                        </a:solidFill>
                        <a:effectLst/>
                        <a:latin typeface="Cambria"/>
                        <a:ea typeface="Cambria"/>
                        <a:cs typeface="Cambria"/>
                      </a:endParaRPr>
                    </a:p>
                  </a:txBody>
                  <a:tcPr marL="0" marR="0" marT="0" marB="0">
                    <a:noFill/>
                  </a:tcPr>
                </a:tc>
                <a:tc>
                  <a:txBody>
                    <a:bodyPr/>
                    <a:lstStyle/>
                    <a:p>
                      <a:pPr marL="80645" marR="0">
                        <a:spcBef>
                          <a:spcPts val="245"/>
                        </a:spcBef>
                        <a:spcAft>
                          <a:spcPts val="0"/>
                        </a:spcAft>
                      </a:pPr>
                      <a:r>
                        <a:rPr lang="id-ID" sz="1200" dirty="0">
                          <a:solidFill>
                            <a:schemeClr val="tx1"/>
                          </a:solidFill>
                          <a:effectLst/>
                        </a:rPr>
                        <a:t>: Permohonan</a:t>
                      </a:r>
                      <a:r>
                        <a:rPr lang="id-ID" sz="1200" spc="10" dirty="0">
                          <a:solidFill>
                            <a:schemeClr val="tx1"/>
                          </a:solidFill>
                          <a:effectLst/>
                        </a:rPr>
                        <a:t> </a:t>
                      </a:r>
                      <a:r>
                        <a:rPr lang="id-ID" sz="1200" dirty="0">
                          <a:solidFill>
                            <a:schemeClr val="tx1"/>
                          </a:solidFill>
                          <a:effectLst/>
                        </a:rPr>
                        <a:t>Persetujuan</a:t>
                      </a:r>
                      <a:endParaRPr lang="en-US" sz="1100" dirty="0">
                        <a:solidFill>
                          <a:schemeClr val="tx1"/>
                        </a:solidFill>
                        <a:effectLst/>
                      </a:endParaRPr>
                    </a:p>
                    <a:p>
                      <a:pPr marL="177165" marR="0">
                        <a:spcBef>
                          <a:spcPts val="510"/>
                        </a:spcBef>
                        <a:spcAft>
                          <a:spcPts val="0"/>
                        </a:spcAft>
                      </a:pPr>
                      <a:r>
                        <a:rPr lang="id-ID" sz="1200" dirty="0">
                          <a:solidFill>
                            <a:schemeClr val="tx1"/>
                          </a:solidFill>
                          <a:effectLst/>
                        </a:rPr>
                        <a:t>Pemusnahan</a:t>
                      </a:r>
                      <a:r>
                        <a:rPr lang="id-ID" sz="1200" spc="140" dirty="0">
                          <a:solidFill>
                            <a:schemeClr val="tx1"/>
                          </a:solidFill>
                          <a:effectLst/>
                        </a:rPr>
                        <a:t> </a:t>
                      </a:r>
                      <a:r>
                        <a:rPr lang="id-ID" sz="1200" dirty="0">
                          <a:solidFill>
                            <a:schemeClr val="tx1"/>
                          </a:solidFill>
                          <a:effectLst/>
                        </a:rPr>
                        <a:t>Arsip</a:t>
                      </a:r>
                      <a:endParaRPr lang="en-US" sz="1100" dirty="0">
                        <a:solidFill>
                          <a:schemeClr val="tx1"/>
                        </a:solidFill>
                        <a:effectLst/>
                        <a:latin typeface="Cambria"/>
                        <a:ea typeface="Cambria"/>
                        <a:cs typeface="Cambria"/>
                      </a:endParaRPr>
                    </a:p>
                  </a:txBody>
                  <a:tcPr marL="0" marR="0" marT="0" marB="0">
                    <a:noFill/>
                  </a:tcPr>
                </a:tc>
                <a:tc>
                  <a:txBody>
                    <a:bodyPr/>
                    <a:lstStyle/>
                    <a:p>
                      <a:pPr marL="0" marR="0">
                        <a:spcBef>
                          <a:spcPts val="0"/>
                        </a:spcBef>
                        <a:spcAft>
                          <a:spcPts val="0"/>
                        </a:spcAft>
                      </a:pPr>
                      <a:r>
                        <a:rPr lang="id-ID" sz="1100" dirty="0">
                          <a:solidFill>
                            <a:schemeClr val="tx1"/>
                          </a:solidFill>
                          <a:effectLst/>
                        </a:rPr>
                        <a:t> </a:t>
                      </a:r>
                      <a:endParaRPr lang="en-US" sz="1100" dirty="0">
                        <a:solidFill>
                          <a:schemeClr val="tx1"/>
                        </a:solidFill>
                        <a:effectLst/>
                        <a:latin typeface="Cambria"/>
                        <a:ea typeface="Cambria"/>
                        <a:cs typeface="Cambria"/>
                      </a:endParaRPr>
                    </a:p>
                  </a:txBody>
                  <a:tcPr marL="0" marR="0" marT="0" marB="0">
                    <a:noFill/>
                  </a:tcPr>
                </a:tc>
                <a:tc>
                  <a:txBody>
                    <a:bodyPr/>
                    <a:lstStyle/>
                    <a:p>
                      <a:pPr marL="70485" marR="0">
                        <a:spcBef>
                          <a:spcPts val="245"/>
                        </a:spcBef>
                        <a:spcAft>
                          <a:spcPts val="0"/>
                        </a:spcAft>
                      </a:pPr>
                      <a:r>
                        <a:rPr lang="id-ID" sz="1200" dirty="0">
                          <a:solidFill>
                            <a:schemeClr val="tx1"/>
                          </a:solidFill>
                          <a:effectLst/>
                        </a:rPr>
                        <a:t>di</a:t>
                      </a:r>
                      <a:endParaRPr lang="en-US" sz="1100" dirty="0">
                        <a:solidFill>
                          <a:schemeClr val="tx1"/>
                        </a:solidFill>
                        <a:effectLst/>
                        <a:latin typeface="Cambria"/>
                        <a:ea typeface="Cambria"/>
                        <a:cs typeface="Cambria"/>
                      </a:endParaRPr>
                    </a:p>
                  </a:txBody>
                  <a:tcPr marL="0" marR="0" marT="0" marB="0">
                    <a:noFill/>
                  </a:tcPr>
                </a:tc>
              </a:tr>
              <a:tr h="191372">
                <a:tc>
                  <a:txBody>
                    <a:bodyPr/>
                    <a:lstStyle/>
                    <a:p>
                      <a:pPr marL="0" marR="0">
                        <a:spcBef>
                          <a:spcPts val="0"/>
                        </a:spcBef>
                        <a:spcAft>
                          <a:spcPts val="0"/>
                        </a:spcAft>
                      </a:pPr>
                      <a:r>
                        <a:rPr lang="id-ID" sz="1100">
                          <a:solidFill>
                            <a:schemeClr val="tx1"/>
                          </a:solidFill>
                          <a:effectLst/>
                        </a:rPr>
                        <a:t> </a:t>
                      </a:r>
                      <a:endParaRPr lang="en-US" sz="1100">
                        <a:solidFill>
                          <a:schemeClr val="tx1"/>
                        </a:solidFill>
                        <a:effectLst/>
                        <a:latin typeface="Cambria"/>
                        <a:ea typeface="Cambria"/>
                        <a:cs typeface="Cambria"/>
                      </a:endParaRPr>
                    </a:p>
                  </a:txBody>
                  <a:tcPr marL="0" marR="0" marT="0" marB="0">
                    <a:noFill/>
                  </a:tcPr>
                </a:tc>
                <a:tc>
                  <a:txBody>
                    <a:bodyPr/>
                    <a:lstStyle/>
                    <a:p>
                      <a:pPr marL="0" marR="0">
                        <a:spcBef>
                          <a:spcPts val="0"/>
                        </a:spcBef>
                        <a:spcAft>
                          <a:spcPts val="0"/>
                        </a:spcAft>
                      </a:pPr>
                      <a:r>
                        <a:rPr lang="id-ID" sz="1100">
                          <a:solidFill>
                            <a:schemeClr val="tx1"/>
                          </a:solidFill>
                          <a:effectLst/>
                        </a:rPr>
                        <a:t> </a:t>
                      </a:r>
                      <a:endParaRPr lang="en-US" sz="1100">
                        <a:solidFill>
                          <a:schemeClr val="tx1"/>
                        </a:solidFill>
                        <a:effectLst/>
                        <a:latin typeface="Cambria"/>
                        <a:ea typeface="Cambria"/>
                        <a:cs typeface="Cambria"/>
                      </a:endParaRPr>
                    </a:p>
                  </a:txBody>
                  <a:tcPr marL="0" marR="0" marT="0" marB="0">
                    <a:noFill/>
                  </a:tcPr>
                </a:tc>
                <a:tc>
                  <a:txBody>
                    <a:bodyPr/>
                    <a:lstStyle/>
                    <a:p>
                      <a:pPr marL="0" marR="0">
                        <a:spcBef>
                          <a:spcPts val="0"/>
                        </a:spcBef>
                        <a:spcAft>
                          <a:spcPts val="0"/>
                        </a:spcAft>
                      </a:pPr>
                      <a:r>
                        <a:rPr lang="id-ID" sz="1100">
                          <a:solidFill>
                            <a:schemeClr val="tx1"/>
                          </a:solidFill>
                          <a:effectLst/>
                        </a:rPr>
                        <a:t> </a:t>
                      </a:r>
                      <a:endParaRPr lang="en-US" sz="1100">
                        <a:solidFill>
                          <a:schemeClr val="tx1"/>
                        </a:solidFill>
                        <a:effectLst/>
                        <a:latin typeface="Cambria"/>
                        <a:ea typeface="Cambria"/>
                        <a:cs typeface="Cambria"/>
                      </a:endParaRPr>
                    </a:p>
                  </a:txBody>
                  <a:tcPr marL="0" marR="0" marT="0" marB="0">
                    <a:noFill/>
                  </a:tcPr>
                </a:tc>
                <a:tc>
                  <a:txBody>
                    <a:bodyPr/>
                    <a:lstStyle/>
                    <a:p>
                      <a:pPr marL="271145" marR="0">
                        <a:lnSpc>
                          <a:spcPts val="1320"/>
                        </a:lnSpc>
                        <a:spcBef>
                          <a:spcPts val="245"/>
                        </a:spcBef>
                        <a:spcAft>
                          <a:spcPts val="0"/>
                        </a:spcAft>
                      </a:pPr>
                      <a:r>
                        <a:rPr lang="id-ID" sz="1200" dirty="0">
                          <a:solidFill>
                            <a:schemeClr val="tx1"/>
                          </a:solidFill>
                          <a:effectLst/>
                        </a:rPr>
                        <a:t>SEMARANG</a:t>
                      </a:r>
                      <a:endParaRPr lang="en-US" sz="1100" dirty="0">
                        <a:solidFill>
                          <a:schemeClr val="tx1"/>
                        </a:solidFill>
                        <a:effectLst/>
                        <a:latin typeface="Cambria"/>
                        <a:ea typeface="Cambria"/>
                        <a:cs typeface="Cambria"/>
                      </a:endParaRPr>
                    </a:p>
                  </a:txBody>
                  <a:tcPr marL="0" marR="0" marT="0" marB="0">
                    <a:noFill/>
                  </a:tcPr>
                </a:tc>
              </a:tr>
            </a:tbl>
          </a:graphicData>
        </a:graphic>
      </p:graphicFrame>
      <p:sp>
        <p:nvSpPr>
          <p:cNvPr id="11" name="Rectangle 10"/>
          <p:cNvSpPr/>
          <p:nvPr/>
        </p:nvSpPr>
        <p:spPr>
          <a:xfrm>
            <a:off x="2374239" y="3224640"/>
            <a:ext cx="5088737" cy="3539430"/>
          </a:xfrm>
          <a:prstGeom prst="rect">
            <a:avLst/>
          </a:prstGeom>
        </p:spPr>
        <p:txBody>
          <a:bodyPr wrap="square">
            <a:spAutoFit/>
          </a:bodyPr>
          <a:lstStyle/>
          <a:p>
            <a:pPr indent="520700" algn="just"/>
            <a:r>
              <a:rPr lang="id-ID" dirty="0"/>
              <a:t>Dalam rangka melaksanakan amanat Undang-Undang Nomor 43 Tahun 2009 tentang Kearsipan Pasal 49 huruf b untuk efisiensi dan efektifitas pengelolaan arsip, maka (Nama Perangkat Daerah) Provinsi Jawa Tengah akan melaksanakan kegiatan pemusnahan arsip terhadap arsip yang sudah tidak memiliki nilai guna dan telah habis retensinya serta berketerangan musnah sesuai dengan Jadwal Retensi Arsip (JRA</a:t>
            </a:r>
            <a:r>
              <a:rPr lang="id-ID" dirty="0" smtClean="0"/>
              <a:t>).</a:t>
            </a:r>
            <a:endParaRPr lang="en-US" dirty="0" smtClean="0"/>
          </a:p>
          <a:p>
            <a:pPr indent="520700" algn="just"/>
            <a:r>
              <a:rPr lang="id-ID" dirty="0" smtClean="0"/>
              <a:t>Sehubungan </a:t>
            </a:r>
            <a:r>
              <a:rPr lang="id-ID" dirty="0"/>
              <a:t>dengan hal tersebut dan sesuai pertimbangan Panitia Penilai Arsip, kami mengajukan permohonan persetujuan pemusnahan arsip sebagaimana Daftar Arsip Usul Musnah </a:t>
            </a:r>
            <a:r>
              <a:rPr lang="id-ID" dirty="0" smtClean="0"/>
              <a:t>terlampir.</a:t>
            </a:r>
            <a:endParaRPr lang="en-US" dirty="0" smtClean="0"/>
          </a:p>
          <a:p>
            <a:pPr indent="520700" algn="just"/>
            <a:r>
              <a:rPr lang="id-ID" dirty="0" smtClean="0"/>
              <a:t>Demikian </a:t>
            </a:r>
            <a:r>
              <a:rPr lang="id-ID" dirty="0"/>
              <a:t>untuk menjadikan periksa.</a:t>
            </a:r>
            <a:endParaRPr lang="en-US" dirty="0"/>
          </a:p>
          <a:p>
            <a:r>
              <a:rPr lang="id-ID" dirty="0"/>
              <a:t> </a:t>
            </a:r>
            <a:endParaRPr lang="en-US" dirty="0"/>
          </a:p>
          <a:p>
            <a:r>
              <a:rPr lang="en-US" dirty="0" smtClean="0"/>
              <a:t>		</a:t>
            </a:r>
            <a:r>
              <a:rPr lang="id-ID" dirty="0" smtClean="0"/>
              <a:t>PIMPINAN </a:t>
            </a:r>
            <a:r>
              <a:rPr lang="id-ID" dirty="0"/>
              <a:t>PERANGKAT </a:t>
            </a:r>
            <a:r>
              <a:rPr lang="id-ID" dirty="0" smtClean="0"/>
              <a:t>DAERAH</a:t>
            </a:r>
            <a:endParaRPr lang="en-US" dirty="0" smtClean="0"/>
          </a:p>
          <a:p>
            <a:r>
              <a:rPr lang="en-US" dirty="0" err="1" smtClean="0"/>
              <a:t>Tembusan</a:t>
            </a:r>
            <a:r>
              <a:rPr lang="en-US" dirty="0" smtClean="0"/>
              <a:t>:</a:t>
            </a:r>
            <a:endParaRPr lang="en-US" dirty="0"/>
          </a:p>
        </p:txBody>
      </p:sp>
    </p:spTree>
    <p:extLst>
      <p:ext uri="{BB962C8B-B14F-4D97-AF65-F5344CB8AC3E}">
        <p14:creationId xmlns:p14="http://schemas.microsoft.com/office/powerpoint/2010/main" val="11779527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AEC"/>
        </a:solidFill>
        <a:effectLst/>
      </p:bgPr>
    </p:bg>
    <p:spTree>
      <p:nvGrpSpPr>
        <p:cNvPr id="1" name="Shape 310"/>
        <p:cNvGrpSpPr/>
        <p:nvPr/>
      </p:nvGrpSpPr>
      <p:grpSpPr>
        <a:xfrm>
          <a:off x="0" y="0"/>
          <a:ext cx="0" cy="0"/>
          <a:chOff x="0" y="0"/>
          <a:chExt cx="0" cy="0"/>
        </a:xfrm>
      </p:grpSpPr>
      <p:sp>
        <p:nvSpPr>
          <p:cNvPr id="311" name="Google Shape;311;p4"/>
          <p:cNvSpPr/>
          <p:nvPr/>
        </p:nvSpPr>
        <p:spPr>
          <a:xfrm>
            <a:off x="-171396" y="0"/>
            <a:ext cx="4270486" cy="7346339"/>
          </a:xfrm>
          <a:prstGeom prst="rect">
            <a:avLst/>
          </a:prstGeom>
          <a:solidFill>
            <a:srgbClr val="F6C8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4"/>
          <p:cNvSpPr/>
          <p:nvPr/>
        </p:nvSpPr>
        <p:spPr>
          <a:xfrm rot="-5400000">
            <a:off x="7403527" y="1784476"/>
            <a:ext cx="3237107" cy="454277"/>
          </a:xfrm>
          <a:prstGeom prst="rect">
            <a:avLst/>
          </a:prstGeom>
          <a:solidFill>
            <a:srgbClr val="F6C8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13" name="Google Shape;313;p4"/>
          <p:cNvPicPr preferRelativeResize="0"/>
          <p:nvPr/>
        </p:nvPicPr>
        <p:blipFill rotWithShape="1">
          <a:blip r:embed="rId3">
            <a:alphaModFix/>
          </a:blip>
          <a:srcRect l="46720" r="29128"/>
          <a:stretch/>
        </p:blipFill>
        <p:spPr>
          <a:xfrm>
            <a:off x="4099090" y="13648"/>
            <a:ext cx="2661230" cy="7346339"/>
          </a:xfrm>
          <a:prstGeom prst="rect">
            <a:avLst/>
          </a:prstGeom>
          <a:noFill/>
          <a:ln>
            <a:noFill/>
          </a:ln>
        </p:spPr>
      </p:pic>
      <p:sp>
        <p:nvSpPr>
          <p:cNvPr id="314" name="Google Shape;314;p4"/>
          <p:cNvSpPr txBox="1"/>
          <p:nvPr/>
        </p:nvSpPr>
        <p:spPr>
          <a:xfrm>
            <a:off x="-85698" y="550545"/>
            <a:ext cx="4099090" cy="7091172"/>
          </a:xfrm>
          <a:prstGeom prst="rect">
            <a:avLst/>
          </a:prstGeom>
          <a:noFill/>
          <a:ln>
            <a:noFill/>
          </a:ln>
        </p:spPr>
        <p:txBody>
          <a:bodyPr spcFirstLastPara="1" wrap="square" lIns="0" tIns="0" rIns="0" bIns="0" anchor="t" anchorCtr="0">
            <a:spAutoFit/>
          </a:bodyPr>
          <a:lstStyle/>
          <a:p>
            <a:pPr marL="518160" marR="0" lvl="1" indent="-259079" algn="l" rtl="0">
              <a:lnSpc>
                <a:spcPct val="119958"/>
              </a:lnSpc>
              <a:spcBef>
                <a:spcPts val="0"/>
              </a:spcBef>
              <a:spcAft>
                <a:spcPts val="0"/>
              </a:spcAft>
              <a:buClr>
                <a:srgbClr val="1C2327"/>
              </a:buClr>
              <a:buSzPts val="2400"/>
              <a:buFont typeface="Arial"/>
              <a:buChar char="•"/>
            </a:pPr>
            <a:r>
              <a:rPr lang="en-US" sz="2400" b="1" i="0" u="none" strike="noStrike" cap="none" dirty="0">
                <a:solidFill>
                  <a:srgbClr val="7030A0"/>
                </a:solidFill>
                <a:latin typeface="Poppins Medium"/>
                <a:ea typeface="Poppins Medium"/>
                <a:cs typeface="Poppins Medium"/>
                <a:sym typeface="Poppins Medium"/>
              </a:rPr>
              <a:t>UU No 43 </a:t>
            </a:r>
            <a:r>
              <a:rPr lang="en-US" sz="2400" b="1" i="0" u="none" strike="noStrike" cap="none" dirty="0" err="1">
                <a:solidFill>
                  <a:srgbClr val="7030A0"/>
                </a:solidFill>
                <a:latin typeface="Poppins Medium"/>
                <a:ea typeface="Poppins Medium"/>
                <a:cs typeface="Poppins Medium"/>
                <a:sym typeface="Poppins Medium"/>
              </a:rPr>
              <a:t>thn</a:t>
            </a:r>
            <a:r>
              <a:rPr lang="en-US" sz="2400" b="1" i="0" u="none" strike="noStrike" cap="none" dirty="0">
                <a:solidFill>
                  <a:srgbClr val="7030A0"/>
                </a:solidFill>
                <a:latin typeface="Poppins Medium"/>
                <a:ea typeface="Poppins Medium"/>
                <a:cs typeface="Poppins Medium"/>
                <a:sym typeface="Poppins Medium"/>
              </a:rPr>
              <a:t>. 2009 </a:t>
            </a:r>
            <a:r>
              <a:rPr lang="en-US" sz="2400" b="0" i="0" u="none" strike="noStrike" cap="none" dirty="0" err="1">
                <a:solidFill>
                  <a:srgbClr val="7030A0"/>
                </a:solidFill>
                <a:latin typeface="Poppins Medium"/>
                <a:ea typeface="Poppins Medium"/>
                <a:cs typeface="Poppins Medium"/>
                <a:sym typeface="Poppins Medium"/>
              </a:rPr>
              <a:t>tentang</a:t>
            </a:r>
            <a:r>
              <a:rPr lang="en-US" sz="2400" b="0" i="0" u="none" strike="noStrike" cap="none" dirty="0">
                <a:solidFill>
                  <a:srgbClr val="7030A0"/>
                </a:solidFill>
                <a:latin typeface="Poppins Medium"/>
                <a:ea typeface="Poppins Medium"/>
                <a:cs typeface="Poppins Medium"/>
                <a:sym typeface="Poppins Medium"/>
              </a:rPr>
              <a:t> </a:t>
            </a:r>
            <a:r>
              <a:rPr lang="en-US" sz="2400" b="0" i="0" u="none" strike="noStrike" cap="none" dirty="0" err="1">
                <a:solidFill>
                  <a:srgbClr val="7030A0"/>
                </a:solidFill>
                <a:latin typeface="Poppins Medium"/>
                <a:ea typeface="Poppins Medium"/>
                <a:cs typeface="Poppins Medium"/>
                <a:sym typeface="Poppins Medium"/>
              </a:rPr>
              <a:t>Kearsipan</a:t>
            </a:r>
            <a:endParaRPr sz="2400" b="0" i="0" u="none" strike="noStrike" cap="none" dirty="0">
              <a:solidFill>
                <a:srgbClr val="7030A0"/>
              </a:solidFill>
              <a:latin typeface="Poppins Medium"/>
              <a:ea typeface="Poppins Medium"/>
              <a:cs typeface="Poppins Medium"/>
              <a:sym typeface="Poppins Medium"/>
            </a:endParaRPr>
          </a:p>
          <a:p>
            <a:pPr marL="259080" marR="0" lvl="1" indent="0" algn="l" rtl="0">
              <a:lnSpc>
                <a:spcPct val="119958"/>
              </a:lnSpc>
              <a:spcBef>
                <a:spcPts val="0"/>
              </a:spcBef>
              <a:spcAft>
                <a:spcPts val="0"/>
              </a:spcAft>
              <a:buNone/>
            </a:pPr>
            <a:endParaRPr sz="2400" b="0" i="0" u="none" strike="noStrike" cap="none" dirty="0">
              <a:solidFill>
                <a:srgbClr val="7030A0"/>
              </a:solidFill>
              <a:latin typeface="Poppins Medium"/>
              <a:ea typeface="Poppins Medium"/>
              <a:cs typeface="Poppins Medium"/>
              <a:sym typeface="Poppins Medium"/>
            </a:endParaRPr>
          </a:p>
          <a:p>
            <a:pPr marL="518160" marR="0" lvl="1" indent="-259079" algn="l" rtl="0">
              <a:lnSpc>
                <a:spcPct val="119958"/>
              </a:lnSpc>
              <a:spcBef>
                <a:spcPts val="0"/>
              </a:spcBef>
              <a:spcAft>
                <a:spcPts val="0"/>
              </a:spcAft>
              <a:buClr>
                <a:srgbClr val="1C2327"/>
              </a:buClr>
              <a:buSzPts val="2400"/>
              <a:buFont typeface="Arial"/>
              <a:buChar char="•"/>
            </a:pPr>
            <a:r>
              <a:rPr lang="en-US" sz="2400" b="1" i="0" u="none" strike="noStrike" cap="none" dirty="0">
                <a:solidFill>
                  <a:srgbClr val="7030A0"/>
                </a:solidFill>
                <a:latin typeface="Poppins Medium"/>
                <a:ea typeface="Poppins Medium"/>
                <a:cs typeface="Poppins Medium"/>
                <a:sym typeface="Poppins Medium"/>
              </a:rPr>
              <a:t>PP No 28 </a:t>
            </a:r>
            <a:r>
              <a:rPr lang="en-US" sz="2400" b="1" i="0" u="none" strike="noStrike" cap="none" dirty="0" err="1">
                <a:solidFill>
                  <a:srgbClr val="7030A0"/>
                </a:solidFill>
                <a:latin typeface="Poppins Medium"/>
                <a:ea typeface="Poppins Medium"/>
                <a:cs typeface="Poppins Medium"/>
                <a:sym typeface="Poppins Medium"/>
              </a:rPr>
              <a:t>Tahun</a:t>
            </a:r>
            <a:r>
              <a:rPr lang="en-US" sz="2400" b="1" i="0" u="none" strike="noStrike" cap="none" dirty="0">
                <a:solidFill>
                  <a:srgbClr val="7030A0"/>
                </a:solidFill>
                <a:latin typeface="Poppins Medium"/>
                <a:ea typeface="Poppins Medium"/>
                <a:cs typeface="Poppins Medium"/>
                <a:sym typeface="Poppins Medium"/>
              </a:rPr>
              <a:t> 2012 </a:t>
            </a:r>
            <a:r>
              <a:rPr lang="en-US" sz="2400" b="0" i="0" u="none" strike="noStrike" cap="none" dirty="0" err="1">
                <a:solidFill>
                  <a:srgbClr val="7030A0"/>
                </a:solidFill>
                <a:latin typeface="Poppins Medium"/>
                <a:ea typeface="Poppins Medium"/>
                <a:cs typeface="Poppins Medium"/>
                <a:sym typeface="Poppins Medium"/>
              </a:rPr>
              <a:t>tentang</a:t>
            </a:r>
            <a:r>
              <a:rPr lang="en-US" sz="2400" b="0" i="0" u="none" strike="noStrike" cap="none" dirty="0">
                <a:solidFill>
                  <a:srgbClr val="7030A0"/>
                </a:solidFill>
                <a:latin typeface="Poppins Medium"/>
                <a:ea typeface="Poppins Medium"/>
                <a:cs typeface="Poppins Medium"/>
                <a:sym typeface="Poppins Medium"/>
              </a:rPr>
              <a:t> </a:t>
            </a:r>
            <a:r>
              <a:rPr lang="en-US" sz="2400" b="0" i="0" u="none" strike="noStrike" cap="none" dirty="0" err="1">
                <a:solidFill>
                  <a:srgbClr val="7030A0"/>
                </a:solidFill>
                <a:latin typeface="Poppins Medium"/>
                <a:ea typeface="Poppins Medium"/>
                <a:cs typeface="Poppins Medium"/>
                <a:sym typeface="Poppins Medium"/>
              </a:rPr>
              <a:t>Pelaksanaan</a:t>
            </a:r>
            <a:r>
              <a:rPr lang="en-US" sz="2400" b="0" i="0" u="none" strike="noStrike" cap="none" dirty="0">
                <a:solidFill>
                  <a:srgbClr val="7030A0"/>
                </a:solidFill>
                <a:latin typeface="Poppins Medium"/>
                <a:ea typeface="Poppins Medium"/>
                <a:cs typeface="Poppins Medium"/>
                <a:sym typeface="Poppins Medium"/>
              </a:rPr>
              <a:t> UU No. 43 </a:t>
            </a:r>
            <a:r>
              <a:rPr lang="en-US" sz="2400" b="0" i="0" u="none" strike="noStrike" cap="none" dirty="0" err="1">
                <a:solidFill>
                  <a:srgbClr val="7030A0"/>
                </a:solidFill>
                <a:latin typeface="Poppins Medium"/>
                <a:ea typeface="Poppins Medium"/>
                <a:cs typeface="Poppins Medium"/>
                <a:sym typeface="Poppins Medium"/>
              </a:rPr>
              <a:t>Tahun</a:t>
            </a:r>
            <a:r>
              <a:rPr lang="en-US" sz="2400" b="0" i="0" u="none" strike="noStrike" cap="none" dirty="0">
                <a:solidFill>
                  <a:srgbClr val="7030A0"/>
                </a:solidFill>
                <a:latin typeface="Poppins Medium"/>
                <a:ea typeface="Poppins Medium"/>
                <a:cs typeface="Poppins Medium"/>
                <a:sym typeface="Poppins Medium"/>
              </a:rPr>
              <a:t> 2009 </a:t>
            </a:r>
            <a:r>
              <a:rPr lang="en-US" sz="2400" b="0" i="0" u="none" strike="noStrike" cap="none" dirty="0" err="1">
                <a:solidFill>
                  <a:srgbClr val="7030A0"/>
                </a:solidFill>
                <a:latin typeface="Poppins Medium"/>
                <a:ea typeface="Poppins Medium"/>
                <a:cs typeface="Poppins Medium"/>
                <a:sym typeface="Poppins Medium"/>
              </a:rPr>
              <a:t>tentang</a:t>
            </a:r>
            <a:r>
              <a:rPr lang="en-US" sz="2400" b="0" i="0" u="none" strike="noStrike" cap="none" dirty="0">
                <a:solidFill>
                  <a:srgbClr val="7030A0"/>
                </a:solidFill>
                <a:latin typeface="Poppins Medium"/>
                <a:ea typeface="Poppins Medium"/>
                <a:cs typeface="Poppins Medium"/>
                <a:sym typeface="Poppins Medium"/>
              </a:rPr>
              <a:t> </a:t>
            </a:r>
            <a:r>
              <a:rPr lang="en-US" sz="2400" b="0" i="0" u="none" strike="noStrike" cap="none" dirty="0" err="1">
                <a:solidFill>
                  <a:srgbClr val="7030A0"/>
                </a:solidFill>
                <a:latin typeface="Poppins Medium"/>
                <a:ea typeface="Poppins Medium"/>
                <a:cs typeface="Poppins Medium"/>
                <a:sym typeface="Poppins Medium"/>
              </a:rPr>
              <a:t>Kearsipan</a:t>
            </a:r>
            <a:endParaRPr sz="2400" b="0" i="0" u="none" strike="noStrike" cap="none" dirty="0">
              <a:solidFill>
                <a:srgbClr val="7030A0"/>
              </a:solidFill>
              <a:latin typeface="Poppins Medium"/>
              <a:ea typeface="Poppins Medium"/>
              <a:cs typeface="Poppins Medium"/>
              <a:sym typeface="Poppins Medium"/>
            </a:endParaRPr>
          </a:p>
          <a:p>
            <a:pPr marL="518160" marR="0" lvl="1" indent="-106679" algn="l" rtl="0">
              <a:lnSpc>
                <a:spcPct val="119958"/>
              </a:lnSpc>
              <a:spcBef>
                <a:spcPts val="0"/>
              </a:spcBef>
              <a:spcAft>
                <a:spcPts val="0"/>
              </a:spcAft>
              <a:buClr>
                <a:schemeClr val="dk1"/>
              </a:buClr>
              <a:buSzPts val="2400"/>
              <a:buFont typeface="Arial"/>
              <a:buNone/>
            </a:pPr>
            <a:endParaRPr sz="2400" b="0" i="0" u="none" strike="noStrike" cap="none" dirty="0">
              <a:solidFill>
                <a:srgbClr val="7030A0"/>
              </a:solidFill>
              <a:latin typeface="Poppins Medium"/>
              <a:ea typeface="Poppins Medium"/>
              <a:cs typeface="Poppins Medium"/>
              <a:sym typeface="Poppins Medium"/>
            </a:endParaRPr>
          </a:p>
          <a:p>
            <a:pPr marL="518160" marR="0" lvl="1" indent="-259079" algn="l" rtl="0">
              <a:lnSpc>
                <a:spcPct val="119958"/>
              </a:lnSpc>
              <a:spcBef>
                <a:spcPts val="0"/>
              </a:spcBef>
              <a:spcAft>
                <a:spcPts val="0"/>
              </a:spcAft>
              <a:buClr>
                <a:srgbClr val="1C2327"/>
              </a:buClr>
              <a:buSzPts val="2400"/>
              <a:buFont typeface="Arial"/>
              <a:buChar char="•"/>
            </a:pPr>
            <a:r>
              <a:rPr lang="en-US" sz="2400" b="0" i="0" u="none" strike="noStrike" cap="none" dirty="0" err="1">
                <a:solidFill>
                  <a:srgbClr val="7030A0"/>
                </a:solidFill>
                <a:latin typeface="Poppins Medium"/>
                <a:ea typeface="Poppins Medium"/>
                <a:cs typeface="Poppins Medium"/>
                <a:sym typeface="Poppins Medium"/>
              </a:rPr>
              <a:t>Peraturan</a:t>
            </a:r>
            <a:r>
              <a:rPr lang="en-US" sz="2400" b="0" i="0" u="none" strike="noStrike" cap="none" dirty="0">
                <a:solidFill>
                  <a:srgbClr val="7030A0"/>
                </a:solidFill>
                <a:latin typeface="Poppins Medium"/>
                <a:ea typeface="Poppins Medium"/>
                <a:cs typeface="Poppins Medium"/>
                <a:sym typeface="Poppins Medium"/>
              </a:rPr>
              <a:t> </a:t>
            </a:r>
            <a:r>
              <a:rPr lang="en-US" sz="2400" b="0" i="0" u="none" strike="noStrike" cap="none" dirty="0" err="1">
                <a:solidFill>
                  <a:srgbClr val="7030A0"/>
                </a:solidFill>
                <a:latin typeface="Poppins Medium"/>
                <a:ea typeface="Poppins Medium"/>
                <a:cs typeface="Poppins Medium"/>
                <a:sym typeface="Poppins Medium"/>
              </a:rPr>
              <a:t>Gubernur</a:t>
            </a:r>
            <a:r>
              <a:rPr lang="en-US" sz="2400" b="0" i="0" u="none" strike="noStrike" cap="none" dirty="0">
                <a:solidFill>
                  <a:srgbClr val="7030A0"/>
                </a:solidFill>
                <a:latin typeface="Poppins Medium"/>
                <a:ea typeface="Poppins Medium"/>
                <a:cs typeface="Poppins Medium"/>
                <a:sym typeface="Poppins Medium"/>
              </a:rPr>
              <a:t> No. 64 </a:t>
            </a:r>
            <a:r>
              <a:rPr lang="en-US" sz="2400" b="0" i="0" u="none" strike="noStrike" cap="none" dirty="0" err="1">
                <a:solidFill>
                  <a:srgbClr val="7030A0"/>
                </a:solidFill>
                <a:latin typeface="Poppins Medium"/>
                <a:ea typeface="Poppins Medium"/>
                <a:cs typeface="Poppins Medium"/>
                <a:sym typeface="Poppins Medium"/>
              </a:rPr>
              <a:t>Tahun</a:t>
            </a:r>
            <a:r>
              <a:rPr lang="en-US" sz="2400" b="0" i="0" u="none" strike="noStrike" cap="none" dirty="0">
                <a:solidFill>
                  <a:srgbClr val="7030A0"/>
                </a:solidFill>
                <a:latin typeface="Poppins Medium"/>
                <a:ea typeface="Poppins Medium"/>
                <a:cs typeface="Poppins Medium"/>
                <a:sym typeface="Poppins Medium"/>
              </a:rPr>
              <a:t> 2020 </a:t>
            </a:r>
            <a:r>
              <a:rPr lang="en-US" sz="2400" b="0" i="0" u="none" strike="noStrike" cap="none" dirty="0" err="1">
                <a:solidFill>
                  <a:srgbClr val="7030A0"/>
                </a:solidFill>
                <a:latin typeface="Poppins Medium"/>
                <a:ea typeface="Poppins Medium"/>
                <a:cs typeface="Poppins Medium"/>
                <a:sym typeface="Poppins Medium"/>
              </a:rPr>
              <a:t>tentang</a:t>
            </a:r>
            <a:r>
              <a:rPr lang="en-US" sz="2400" b="0" i="0" u="none" strike="noStrike" cap="none" dirty="0">
                <a:solidFill>
                  <a:srgbClr val="7030A0"/>
                </a:solidFill>
                <a:latin typeface="Poppins Medium"/>
                <a:ea typeface="Poppins Medium"/>
                <a:cs typeface="Poppins Medium"/>
                <a:sym typeface="Poppins Medium"/>
              </a:rPr>
              <a:t> </a:t>
            </a:r>
            <a:r>
              <a:rPr lang="en-US" sz="2400" b="0" i="0" u="none" strike="noStrike" cap="none" dirty="0" err="1">
                <a:solidFill>
                  <a:srgbClr val="7030A0"/>
                </a:solidFill>
                <a:latin typeface="Poppins Medium"/>
                <a:ea typeface="Poppins Medium"/>
                <a:cs typeface="Poppins Medium"/>
                <a:sym typeface="Poppins Medium"/>
              </a:rPr>
              <a:t>Pedoman</a:t>
            </a:r>
            <a:r>
              <a:rPr lang="en-US" sz="2400" b="0" i="0" u="none" strike="noStrike" cap="none" dirty="0">
                <a:solidFill>
                  <a:srgbClr val="7030A0"/>
                </a:solidFill>
                <a:latin typeface="Poppins Medium"/>
                <a:ea typeface="Poppins Medium"/>
                <a:cs typeface="Poppins Medium"/>
                <a:sym typeface="Poppins Medium"/>
              </a:rPr>
              <a:t> </a:t>
            </a:r>
            <a:r>
              <a:rPr lang="en-US" sz="2400" b="0" i="0" u="none" strike="noStrike" cap="none" dirty="0" err="1">
                <a:solidFill>
                  <a:srgbClr val="7030A0"/>
                </a:solidFill>
                <a:latin typeface="Poppins Medium"/>
                <a:ea typeface="Poppins Medium"/>
                <a:cs typeface="Poppins Medium"/>
                <a:sym typeface="Poppins Medium"/>
              </a:rPr>
              <a:t>Penyusutan</a:t>
            </a:r>
            <a:r>
              <a:rPr lang="en-US" sz="2400" b="0" i="0" u="none" strike="noStrike" cap="none" dirty="0">
                <a:solidFill>
                  <a:srgbClr val="7030A0"/>
                </a:solidFill>
                <a:latin typeface="Poppins Medium"/>
                <a:ea typeface="Poppins Medium"/>
                <a:cs typeface="Poppins Medium"/>
                <a:sym typeface="Poppins Medium"/>
              </a:rPr>
              <a:t> </a:t>
            </a:r>
            <a:r>
              <a:rPr lang="en-US" sz="2400" b="0" i="0" u="none" strike="noStrike" cap="none" dirty="0" err="1">
                <a:solidFill>
                  <a:srgbClr val="7030A0"/>
                </a:solidFill>
                <a:latin typeface="Poppins Medium"/>
                <a:ea typeface="Poppins Medium"/>
                <a:cs typeface="Poppins Medium"/>
                <a:sym typeface="Poppins Medium"/>
              </a:rPr>
              <a:t>Arsip</a:t>
            </a:r>
            <a:r>
              <a:rPr lang="en-US" sz="2400" b="0" i="0" u="none" strike="noStrike" cap="none" dirty="0">
                <a:solidFill>
                  <a:srgbClr val="7030A0"/>
                </a:solidFill>
                <a:latin typeface="Poppins Medium"/>
                <a:ea typeface="Poppins Medium"/>
                <a:cs typeface="Poppins Medium"/>
                <a:sym typeface="Poppins Medium"/>
              </a:rPr>
              <a:t> Prov. </a:t>
            </a:r>
            <a:r>
              <a:rPr lang="en-US" sz="2400" b="0" i="0" u="none" strike="noStrike" cap="none" dirty="0" err="1">
                <a:solidFill>
                  <a:srgbClr val="7030A0"/>
                </a:solidFill>
                <a:latin typeface="Poppins Medium"/>
                <a:ea typeface="Poppins Medium"/>
                <a:cs typeface="Poppins Medium"/>
                <a:sym typeface="Poppins Medium"/>
              </a:rPr>
              <a:t>Jateng</a:t>
            </a:r>
            <a:endParaRPr sz="2400" b="0" i="0" u="none" strike="noStrike" cap="none" dirty="0">
              <a:solidFill>
                <a:srgbClr val="7030A0"/>
              </a:solidFill>
              <a:latin typeface="Poppins Medium"/>
              <a:ea typeface="Poppins Medium"/>
              <a:cs typeface="Poppins Medium"/>
              <a:sym typeface="Poppins Medium"/>
            </a:endParaRPr>
          </a:p>
          <a:p>
            <a:pPr marL="518160" marR="0" lvl="1" indent="-106679" algn="l" rtl="0">
              <a:lnSpc>
                <a:spcPct val="119958"/>
              </a:lnSpc>
              <a:spcBef>
                <a:spcPts val="0"/>
              </a:spcBef>
              <a:spcAft>
                <a:spcPts val="0"/>
              </a:spcAft>
              <a:buClr>
                <a:schemeClr val="dk1"/>
              </a:buClr>
              <a:buSzPts val="2400"/>
              <a:buFont typeface="Arial"/>
              <a:buNone/>
            </a:pPr>
            <a:endParaRPr sz="2400" b="0" i="0" u="none" strike="noStrike" cap="none" dirty="0">
              <a:solidFill>
                <a:srgbClr val="7030A0"/>
              </a:solidFill>
              <a:latin typeface="Poppins Medium"/>
              <a:ea typeface="Poppins Medium"/>
              <a:cs typeface="Poppins Medium"/>
              <a:sym typeface="Poppins Medium"/>
            </a:endParaRPr>
          </a:p>
          <a:p>
            <a:pPr marL="259080" marR="0" lvl="1" indent="0" algn="l" rtl="0">
              <a:lnSpc>
                <a:spcPct val="119958"/>
              </a:lnSpc>
              <a:spcBef>
                <a:spcPts val="0"/>
              </a:spcBef>
              <a:spcAft>
                <a:spcPts val="0"/>
              </a:spcAft>
              <a:buNone/>
            </a:pPr>
            <a:endParaRPr sz="2400" b="0" i="0" u="none" strike="noStrike" cap="none" dirty="0">
              <a:solidFill>
                <a:srgbClr val="7030A0"/>
              </a:solidFill>
              <a:latin typeface="Poppins Medium"/>
              <a:ea typeface="Poppins Medium"/>
              <a:cs typeface="Poppins Medium"/>
              <a:sym typeface="Poppins Medium"/>
            </a:endParaRPr>
          </a:p>
          <a:p>
            <a:pPr marL="0" marR="0" lvl="0" indent="0" algn="l" rtl="0">
              <a:lnSpc>
                <a:spcPct val="119958"/>
              </a:lnSpc>
              <a:spcBef>
                <a:spcPts val="0"/>
              </a:spcBef>
              <a:spcAft>
                <a:spcPts val="0"/>
              </a:spcAft>
              <a:buNone/>
            </a:pPr>
            <a:endParaRPr sz="2400" dirty="0">
              <a:solidFill>
                <a:srgbClr val="7030A0"/>
              </a:solidFill>
              <a:latin typeface="Poppins Medium"/>
              <a:ea typeface="Poppins Medium"/>
              <a:cs typeface="Poppins Medium"/>
              <a:sym typeface="Poppins Medium"/>
            </a:endParaRPr>
          </a:p>
        </p:txBody>
      </p:sp>
      <p:sp>
        <p:nvSpPr>
          <p:cNvPr id="315" name="Google Shape;315;p4"/>
          <p:cNvSpPr txBox="1"/>
          <p:nvPr/>
        </p:nvSpPr>
        <p:spPr>
          <a:xfrm>
            <a:off x="4940490" y="716583"/>
            <a:ext cx="4205579" cy="1975926"/>
          </a:xfrm>
          <a:prstGeom prst="rect">
            <a:avLst/>
          </a:prstGeom>
          <a:noFill/>
          <a:ln>
            <a:noFill/>
          </a:ln>
        </p:spPr>
        <p:txBody>
          <a:bodyPr spcFirstLastPara="1" wrap="square" lIns="0" tIns="0" rIns="0" bIns="0" anchor="t" anchorCtr="0">
            <a:spAutoFit/>
          </a:bodyPr>
          <a:lstStyle/>
          <a:p>
            <a:pPr marL="0" marR="0" lvl="0" indent="0" algn="r" rtl="0">
              <a:lnSpc>
                <a:spcPct val="106648"/>
              </a:lnSpc>
              <a:spcBef>
                <a:spcPts val="0"/>
              </a:spcBef>
              <a:spcAft>
                <a:spcPts val="0"/>
              </a:spcAft>
              <a:buNone/>
            </a:pPr>
            <a:r>
              <a:rPr lang="en-US" sz="6000" b="1" dirty="0">
                <a:solidFill>
                  <a:srgbClr val="1C2327"/>
                </a:solidFill>
                <a:latin typeface="Poppins"/>
                <a:ea typeface="Poppins"/>
                <a:cs typeface="Poppins"/>
                <a:sym typeface="Poppins"/>
              </a:rPr>
              <a:t>DASAR HUKUM</a:t>
            </a:r>
            <a:endParaRPr sz="16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634"/>
        <p:cNvGrpSpPr/>
        <p:nvPr/>
      </p:nvGrpSpPr>
      <p:grpSpPr>
        <a:xfrm>
          <a:off x="0" y="0"/>
          <a:ext cx="0" cy="0"/>
          <a:chOff x="0" y="0"/>
          <a:chExt cx="0" cy="0"/>
        </a:xfrm>
      </p:grpSpPr>
      <p:sp>
        <p:nvSpPr>
          <p:cNvPr id="635" name="Google Shape;635;p43"/>
          <p:cNvSpPr txBox="1">
            <a:spLocks noGrp="1"/>
          </p:cNvSpPr>
          <p:nvPr>
            <p:ph type="title"/>
          </p:nvPr>
        </p:nvSpPr>
        <p:spPr>
          <a:xfrm>
            <a:off x="487680" y="664686"/>
            <a:ext cx="8778240" cy="957510"/>
          </a:xfrm>
          <a:prstGeom prst="rect">
            <a:avLst/>
          </a:prstGeom>
          <a:solidFill>
            <a:srgbClr val="9ED2D6"/>
          </a:solidFill>
          <a:ln>
            <a:noFill/>
          </a:ln>
        </p:spPr>
        <p:txBody>
          <a:bodyPr spcFirstLastPara="1" wrap="square" lIns="0" tIns="338650" rIns="0" bIns="0" anchor="ctr" anchorCtr="0">
            <a:spAutoFit/>
          </a:bodyPr>
          <a:lstStyle/>
          <a:p>
            <a:pPr marL="2709" lvl="0" indent="0" algn="ctr" rtl="0">
              <a:spcBef>
                <a:spcPts val="0"/>
              </a:spcBef>
              <a:spcAft>
                <a:spcPts val="0"/>
              </a:spcAft>
              <a:buClr>
                <a:schemeClr val="dk1"/>
              </a:buClr>
              <a:buSzPts val="3413"/>
              <a:buFont typeface="Calibri"/>
              <a:buNone/>
            </a:pPr>
            <a:r>
              <a:rPr lang="en-US" sz="4000" dirty="0" err="1"/>
              <a:t>Catatan</a:t>
            </a:r>
            <a:r>
              <a:rPr lang="en-US" sz="4000" dirty="0"/>
              <a:t> </a:t>
            </a:r>
            <a:r>
              <a:rPr lang="en-US" sz="4000" dirty="0" err="1"/>
              <a:t>Permohonan</a:t>
            </a:r>
            <a:r>
              <a:rPr lang="en-US" sz="4000" dirty="0"/>
              <a:t> </a:t>
            </a:r>
            <a:r>
              <a:rPr lang="en-US" sz="4000" dirty="0" err="1"/>
              <a:t>Persetujuan</a:t>
            </a:r>
            <a:endParaRPr sz="4000" dirty="0"/>
          </a:p>
        </p:txBody>
      </p:sp>
      <p:sp>
        <p:nvSpPr>
          <p:cNvPr id="636" name="Google Shape;636;p43"/>
          <p:cNvSpPr/>
          <p:nvPr/>
        </p:nvSpPr>
        <p:spPr>
          <a:xfrm>
            <a:off x="487680" y="2113280"/>
            <a:ext cx="8778240" cy="4828032"/>
          </a:xfrm>
          <a:custGeom>
            <a:avLst/>
            <a:gdLst/>
            <a:ahLst/>
            <a:cxnLst/>
            <a:rect l="l" t="t" r="r" b="b"/>
            <a:pathLst>
              <a:path w="8229600" h="4526280" extrusionOk="0">
                <a:moveTo>
                  <a:pt x="0" y="4526280"/>
                </a:moveTo>
                <a:lnTo>
                  <a:pt x="8229600" y="4526280"/>
                </a:lnTo>
                <a:lnTo>
                  <a:pt x="8229600" y="0"/>
                </a:lnTo>
                <a:lnTo>
                  <a:pt x="0" y="0"/>
                </a:lnTo>
                <a:lnTo>
                  <a:pt x="0" y="4526280"/>
                </a:lnTo>
                <a:close/>
              </a:path>
            </a:pathLst>
          </a:custGeom>
          <a:noFill/>
          <a:ln w="9525" cap="flat" cmpd="sng">
            <a:solidFill>
              <a:srgbClr val="FF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920"/>
              <a:buFont typeface="Calibri"/>
              <a:buNone/>
            </a:pPr>
            <a:endParaRPr sz="2400" b="0" i="0" u="none" strike="noStrike" cap="none">
              <a:solidFill>
                <a:srgbClr val="000000"/>
              </a:solidFill>
              <a:latin typeface="Calibri"/>
              <a:ea typeface="Calibri"/>
              <a:cs typeface="Calibri"/>
              <a:sym typeface="Calibri"/>
            </a:endParaRPr>
          </a:p>
        </p:txBody>
      </p:sp>
      <p:sp>
        <p:nvSpPr>
          <p:cNvPr id="637" name="Google Shape;637;p43"/>
          <p:cNvSpPr txBox="1"/>
          <p:nvPr/>
        </p:nvSpPr>
        <p:spPr>
          <a:xfrm>
            <a:off x="572008" y="2127913"/>
            <a:ext cx="8693912" cy="4553361"/>
          </a:xfrm>
          <a:prstGeom prst="rect">
            <a:avLst/>
          </a:prstGeom>
          <a:noFill/>
          <a:ln>
            <a:noFill/>
          </a:ln>
        </p:spPr>
        <p:txBody>
          <a:bodyPr spcFirstLastPara="1" wrap="square" lIns="0" tIns="13525" rIns="0" bIns="0" anchor="t" anchorCtr="0">
            <a:spAutoFit/>
          </a:bodyPr>
          <a:lstStyle/>
          <a:p>
            <a:pPr marL="378632" marR="5419" lvl="0" indent="-365762" algn="l" rtl="0">
              <a:lnSpc>
                <a:spcPct val="100000"/>
              </a:lnSpc>
              <a:spcBef>
                <a:spcPts val="0"/>
              </a:spcBef>
              <a:spcAft>
                <a:spcPts val="0"/>
              </a:spcAft>
              <a:buClr>
                <a:srgbClr val="000000"/>
              </a:buClr>
              <a:buSzPts val="2560"/>
              <a:buFont typeface="Candara"/>
              <a:buChar char="•"/>
            </a:pPr>
            <a:r>
              <a:rPr lang="en-US" sz="2800" b="1" i="0" u="none" strike="noStrike" cap="none" dirty="0">
                <a:solidFill>
                  <a:srgbClr val="000000"/>
                </a:solidFill>
                <a:latin typeface="Candara"/>
                <a:ea typeface="Candara"/>
                <a:cs typeface="Candara"/>
                <a:sym typeface="Candara"/>
              </a:rPr>
              <a:t>Proses </a:t>
            </a:r>
            <a:r>
              <a:rPr lang="en-US" sz="2800" b="1" i="0" u="none" strike="noStrike" cap="none" dirty="0" err="1">
                <a:solidFill>
                  <a:srgbClr val="000000"/>
                </a:solidFill>
                <a:latin typeface="Candara"/>
                <a:ea typeface="Candara"/>
                <a:cs typeface="Candara"/>
                <a:sym typeface="Candara"/>
              </a:rPr>
              <a:t>permohonan</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persetujuan</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pemusnahan</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arsip</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harus</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memenuhi</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persyaratan</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sebagai</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berikut</a:t>
            </a:r>
            <a:r>
              <a:rPr lang="en-US" sz="2800" b="1" i="0" u="none" strike="noStrike" cap="none" dirty="0">
                <a:solidFill>
                  <a:srgbClr val="000000"/>
                </a:solidFill>
                <a:latin typeface="Candara"/>
                <a:ea typeface="Candara"/>
                <a:cs typeface="Candara"/>
                <a:sym typeface="Candara"/>
              </a:rPr>
              <a:t>:</a:t>
            </a:r>
            <a:endParaRPr sz="1600" b="1" dirty="0"/>
          </a:p>
          <a:p>
            <a:pPr marL="916100" marR="41996" lvl="0" indent="-538484" algn="l" rtl="0">
              <a:lnSpc>
                <a:spcPct val="100000"/>
              </a:lnSpc>
              <a:spcBef>
                <a:spcPts val="619"/>
              </a:spcBef>
              <a:spcAft>
                <a:spcPts val="0"/>
              </a:spcAft>
              <a:buClr>
                <a:srgbClr val="000000"/>
              </a:buClr>
              <a:buSzPts val="2560"/>
              <a:buFont typeface="Candara"/>
              <a:buAutoNum type="alphaLcPeriod"/>
            </a:pPr>
            <a:r>
              <a:rPr lang="en-US" sz="2800" b="1" i="0" u="none" strike="noStrike" cap="none" dirty="0" err="1">
                <a:solidFill>
                  <a:srgbClr val="000000"/>
                </a:solidFill>
                <a:latin typeface="Candara"/>
                <a:ea typeface="Candara"/>
                <a:cs typeface="Candara"/>
                <a:sym typeface="Candara"/>
              </a:rPr>
              <a:t>menyampaikan</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surat</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permohonan</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persetujuan</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dari</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pimpinan</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Pencipta</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Arsip</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kepada</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smtClean="0">
                <a:solidFill>
                  <a:srgbClr val="000000"/>
                </a:solidFill>
                <a:latin typeface="Candara"/>
                <a:ea typeface="Candara"/>
                <a:cs typeface="Candara"/>
                <a:sym typeface="Candara"/>
              </a:rPr>
              <a:t>Gubernur</a:t>
            </a:r>
            <a:r>
              <a:rPr lang="en-US" sz="2800" b="1" i="0" u="none" strike="noStrike" cap="none" dirty="0" smtClean="0">
                <a:solidFill>
                  <a:srgbClr val="000000"/>
                </a:solidFill>
                <a:latin typeface="Candara"/>
                <a:ea typeface="Candara"/>
                <a:cs typeface="Candara"/>
                <a:sym typeface="Candara"/>
              </a:rPr>
              <a:t>/</a:t>
            </a:r>
            <a:r>
              <a:rPr lang="en-US" sz="2800" b="1" i="0" u="none" strike="noStrike" cap="none" dirty="0" err="1" smtClean="0">
                <a:solidFill>
                  <a:srgbClr val="000000"/>
                </a:solidFill>
                <a:latin typeface="Candara"/>
                <a:ea typeface="Candara"/>
                <a:cs typeface="Candara"/>
                <a:sym typeface="Candara"/>
              </a:rPr>
              <a:t>kab</a:t>
            </a:r>
            <a:r>
              <a:rPr lang="en-US" sz="2800" b="1" i="0" u="none" strike="noStrike" cap="none" dirty="0" smtClean="0">
                <a:solidFill>
                  <a:srgbClr val="000000"/>
                </a:solidFill>
                <a:latin typeface="Candara"/>
                <a:ea typeface="Candara"/>
                <a:cs typeface="Candara"/>
                <a:sym typeface="Candara"/>
              </a:rPr>
              <a:t>/</a:t>
            </a:r>
            <a:r>
              <a:rPr lang="en-US" sz="2800" b="1" i="0" u="none" strike="noStrike" cap="none" dirty="0" err="1" smtClean="0">
                <a:solidFill>
                  <a:srgbClr val="000000"/>
                </a:solidFill>
                <a:latin typeface="Candara"/>
                <a:ea typeface="Candara"/>
                <a:cs typeface="Candara"/>
                <a:sym typeface="Candara"/>
              </a:rPr>
              <a:t>kota</a:t>
            </a:r>
            <a:r>
              <a:rPr lang="en-US" sz="2800" b="1" i="0" u="none" strike="noStrike" cap="none" dirty="0" smtClean="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sesuai</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wilayah</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kewenangannya</a:t>
            </a:r>
            <a:r>
              <a:rPr lang="en-US" sz="2800" b="1" i="0" u="none" strike="noStrike" cap="none" dirty="0">
                <a:solidFill>
                  <a:srgbClr val="000000"/>
                </a:solidFill>
                <a:latin typeface="Candara"/>
                <a:ea typeface="Candara"/>
                <a:cs typeface="Candara"/>
                <a:sym typeface="Candara"/>
              </a:rPr>
              <a:t>.</a:t>
            </a:r>
            <a:endParaRPr sz="1600" b="1" dirty="0"/>
          </a:p>
          <a:p>
            <a:pPr marL="916100" marR="111082" lvl="0" indent="-538484" algn="l" rtl="0">
              <a:lnSpc>
                <a:spcPct val="100000"/>
              </a:lnSpc>
              <a:spcBef>
                <a:spcPts val="624"/>
              </a:spcBef>
              <a:spcAft>
                <a:spcPts val="0"/>
              </a:spcAft>
              <a:buClr>
                <a:srgbClr val="000000"/>
              </a:buClr>
              <a:buSzPts val="2560"/>
              <a:buFont typeface="Candara"/>
              <a:buAutoNum type="alphaLcPeriod"/>
            </a:pPr>
            <a:r>
              <a:rPr lang="en-US" sz="2800" b="1" i="0" u="none" strike="noStrike" cap="none" dirty="0" err="1">
                <a:solidFill>
                  <a:srgbClr val="000000"/>
                </a:solidFill>
                <a:latin typeface="Candara"/>
                <a:ea typeface="Candara"/>
                <a:cs typeface="Candara"/>
                <a:sym typeface="Candara"/>
              </a:rPr>
              <a:t>menyampaikan</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daftar</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arsip</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usul</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musnah</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berupa</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salinan</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cetak</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dan</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salinan</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elektronik</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dan</a:t>
            </a:r>
            <a:endParaRPr sz="2800" b="1" i="0" u="none" strike="noStrike" cap="none" dirty="0">
              <a:solidFill>
                <a:srgbClr val="000000"/>
              </a:solidFill>
              <a:latin typeface="Candara"/>
              <a:ea typeface="Candara"/>
              <a:cs typeface="Candara"/>
              <a:sym typeface="Candara"/>
            </a:endParaRPr>
          </a:p>
          <a:p>
            <a:pPr marL="916100" marR="0" lvl="0" indent="-538484" algn="l" rtl="0">
              <a:lnSpc>
                <a:spcPct val="100000"/>
              </a:lnSpc>
              <a:spcBef>
                <a:spcPts val="624"/>
              </a:spcBef>
              <a:spcAft>
                <a:spcPts val="0"/>
              </a:spcAft>
              <a:buClr>
                <a:srgbClr val="000000"/>
              </a:buClr>
              <a:buSzPts val="2560"/>
              <a:buFont typeface="Candara"/>
              <a:buAutoNum type="alphaLcPeriod"/>
            </a:pPr>
            <a:r>
              <a:rPr lang="en-US" sz="2800" b="1" i="0" u="none" strike="noStrike" cap="none" dirty="0" err="1">
                <a:solidFill>
                  <a:srgbClr val="000000"/>
                </a:solidFill>
                <a:latin typeface="Candara"/>
                <a:ea typeface="Candara"/>
                <a:cs typeface="Candara"/>
                <a:sym typeface="Candara"/>
              </a:rPr>
              <a:t>menyampaikan</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surat</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pertimbangan</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oleh</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panitia</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penilai</a:t>
            </a:r>
            <a:r>
              <a:rPr lang="en-US" sz="2800" b="1" i="0" u="none" strike="noStrike" cap="none" dirty="0">
                <a:solidFill>
                  <a:srgbClr val="000000"/>
                </a:solidFill>
                <a:latin typeface="Candara"/>
                <a:ea typeface="Candara"/>
                <a:cs typeface="Candara"/>
                <a:sym typeface="Candara"/>
              </a:rPr>
              <a:t>  </a:t>
            </a:r>
            <a:r>
              <a:rPr lang="en-US" sz="2800" b="1" i="0" u="none" strike="noStrike" cap="none" dirty="0" err="1">
                <a:solidFill>
                  <a:srgbClr val="000000"/>
                </a:solidFill>
                <a:latin typeface="Candara"/>
                <a:ea typeface="Candara"/>
                <a:cs typeface="Candara"/>
                <a:sym typeface="Candara"/>
              </a:rPr>
              <a:t>arsip</a:t>
            </a:r>
            <a:r>
              <a:rPr lang="en-US" sz="2800" b="1" i="0" u="none" strike="noStrike" cap="none" dirty="0">
                <a:solidFill>
                  <a:srgbClr val="000000"/>
                </a:solidFill>
                <a:latin typeface="Candara"/>
                <a:ea typeface="Candara"/>
                <a:cs typeface="Candara"/>
                <a:sym typeface="Candara"/>
              </a:rPr>
              <a:t>.</a:t>
            </a:r>
            <a:endParaRPr sz="1600" b="1"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tile tx="0" ty="0" sx="100000" sy="100000" flip="none" algn="tl"/>
        </a:blipFill>
        <a:effectLst/>
      </p:bgPr>
    </p:bg>
    <p:spTree>
      <p:nvGrpSpPr>
        <p:cNvPr id="1" name="Shape 648"/>
        <p:cNvGrpSpPr/>
        <p:nvPr/>
      </p:nvGrpSpPr>
      <p:grpSpPr>
        <a:xfrm>
          <a:off x="0" y="0"/>
          <a:ext cx="0" cy="0"/>
          <a:chOff x="0" y="0"/>
          <a:chExt cx="0" cy="0"/>
        </a:xfrm>
      </p:grpSpPr>
      <p:pic>
        <p:nvPicPr>
          <p:cNvPr id="649" name="Google Shape;649;p45"/>
          <p:cNvPicPr preferRelativeResize="0"/>
          <p:nvPr/>
        </p:nvPicPr>
        <p:blipFill rotWithShape="1">
          <a:blip r:embed="rId4">
            <a:alphaModFix/>
          </a:blip>
          <a:srcRect/>
          <a:stretch/>
        </p:blipFill>
        <p:spPr>
          <a:xfrm>
            <a:off x="1844566" y="110362"/>
            <a:ext cx="6132786" cy="7110247"/>
          </a:xfrm>
          <a:prstGeom prst="rect">
            <a:avLst/>
          </a:prstGeom>
          <a:noFill/>
          <a:ln>
            <a:noFill/>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tile tx="0" ty="0" sx="100000" sy="100000" flip="none" algn="tl"/>
        </a:blipFill>
        <a:effectLst/>
      </p:bgPr>
    </p:bg>
    <p:spTree>
      <p:nvGrpSpPr>
        <p:cNvPr id="1" name="Shape 653"/>
        <p:cNvGrpSpPr/>
        <p:nvPr/>
      </p:nvGrpSpPr>
      <p:grpSpPr>
        <a:xfrm>
          <a:off x="0" y="0"/>
          <a:ext cx="0" cy="0"/>
          <a:chOff x="0" y="0"/>
          <a:chExt cx="0" cy="0"/>
        </a:xfrm>
      </p:grpSpPr>
      <p:pic>
        <p:nvPicPr>
          <p:cNvPr id="654" name="Google Shape;654;p46"/>
          <p:cNvPicPr preferRelativeResize="0"/>
          <p:nvPr/>
        </p:nvPicPr>
        <p:blipFill rotWithShape="1">
          <a:blip r:embed="rId4">
            <a:alphaModFix/>
          </a:blip>
          <a:srcRect/>
          <a:stretch/>
        </p:blipFill>
        <p:spPr>
          <a:xfrm>
            <a:off x="2459422" y="85466"/>
            <a:ext cx="5738648" cy="7157545"/>
          </a:xfrm>
          <a:prstGeom prst="rect">
            <a:avLst/>
          </a:prstGeom>
          <a:noFill/>
          <a:ln>
            <a:noFill/>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tile tx="0" ty="0" sx="100000" sy="100000" flip="none" algn="tl"/>
        </a:blipFill>
        <a:effectLst/>
      </p:bgPr>
    </p:bg>
    <p:spTree>
      <p:nvGrpSpPr>
        <p:cNvPr id="1" name="Shape 658"/>
        <p:cNvGrpSpPr/>
        <p:nvPr/>
      </p:nvGrpSpPr>
      <p:grpSpPr>
        <a:xfrm>
          <a:off x="0" y="0"/>
          <a:ext cx="0" cy="0"/>
          <a:chOff x="0" y="0"/>
          <a:chExt cx="0" cy="0"/>
        </a:xfrm>
      </p:grpSpPr>
      <p:pic>
        <p:nvPicPr>
          <p:cNvPr id="659" name="Google Shape;659;p47"/>
          <p:cNvPicPr preferRelativeResize="0"/>
          <p:nvPr/>
        </p:nvPicPr>
        <p:blipFill rotWithShape="1">
          <a:blip r:embed="rId4">
            <a:alphaModFix/>
          </a:blip>
          <a:srcRect/>
          <a:stretch/>
        </p:blipFill>
        <p:spPr>
          <a:xfrm>
            <a:off x="1660358" y="1179095"/>
            <a:ext cx="7243011" cy="4740442"/>
          </a:xfrm>
          <a:prstGeom prst="rect">
            <a:avLst/>
          </a:prstGeom>
          <a:noFill/>
          <a:ln>
            <a:no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641"/>
        <p:cNvGrpSpPr/>
        <p:nvPr/>
      </p:nvGrpSpPr>
      <p:grpSpPr>
        <a:xfrm>
          <a:off x="0" y="0"/>
          <a:ext cx="0" cy="0"/>
          <a:chOff x="0" y="0"/>
          <a:chExt cx="0" cy="0"/>
        </a:xfrm>
      </p:grpSpPr>
      <p:sp>
        <p:nvSpPr>
          <p:cNvPr id="642" name="Google Shape;642;p44"/>
          <p:cNvSpPr txBox="1">
            <a:spLocks noGrp="1"/>
          </p:cNvSpPr>
          <p:nvPr>
            <p:ph type="title"/>
          </p:nvPr>
        </p:nvSpPr>
        <p:spPr>
          <a:xfrm>
            <a:off x="487680" y="202971"/>
            <a:ext cx="8778240" cy="1637372"/>
          </a:xfrm>
          <a:prstGeom prst="rect">
            <a:avLst/>
          </a:prstGeom>
          <a:solidFill>
            <a:srgbClr val="9ED2D6"/>
          </a:solidFill>
          <a:ln>
            <a:noFill/>
          </a:ln>
        </p:spPr>
        <p:txBody>
          <a:bodyPr spcFirstLastPara="1" wrap="square" lIns="0" tIns="280400" rIns="0" bIns="0" anchor="ctr" anchorCtr="0">
            <a:spAutoFit/>
          </a:bodyPr>
          <a:lstStyle/>
          <a:p>
            <a:pPr marL="501907" lvl="0" indent="0" algn="ctr" rtl="0">
              <a:spcBef>
                <a:spcPts val="0"/>
              </a:spcBef>
              <a:spcAft>
                <a:spcPts val="0"/>
              </a:spcAft>
              <a:buClr>
                <a:schemeClr val="dk1"/>
              </a:buClr>
              <a:buSzPts val="4400"/>
              <a:buFont typeface="Candara"/>
              <a:buNone/>
            </a:pPr>
            <a:r>
              <a:rPr lang="en-US" b="1">
                <a:latin typeface="Candara"/>
                <a:ea typeface="Candara"/>
                <a:cs typeface="Candara"/>
                <a:sym typeface="Candara"/>
              </a:rPr>
              <a:t>6. PENETAPAN ARSIP YANG AKAN DIMUSNAHKAN</a:t>
            </a:r>
            <a:endParaRPr/>
          </a:p>
        </p:txBody>
      </p:sp>
      <p:sp>
        <p:nvSpPr>
          <p:cNvPr id="643" name="Google Shape;643;p44"/>
          <p:cNvSpPr/>
          <p:nvPr/>
        </p:nvSpPr>
        <p:spPr>
          <a:xfrm>
            <a:off x="487680" y="1858602"/>
            <a:ext cx="8778240" cy="5283200"/>
          </a:xfrm>
          <a:custGeom>
            <a:avLst/>
            <a:gdLst/>
            <a:ahLst/>
            <a:cxnLst/>
            <a:rect l="l" t="t" r="r" b="b"/>
            <a:pathLst>
              <a:path w="8229600" h="4953000" extrusionOk="0">
                <a:moveTo>
                  <a:pt x="0" y="4953000"/>
                </a:moveTo>
                <a:lnTo>
                  <a:pt x="8229600" y="4953000"/>
                </a:lnTo>
                <a:lnTo>
                  <a:pt x="8229600" y="0"/>
                </a:lnTo>
                <a:lnTo>
                  <a:pt x="0" y="0"/>
                </a:lnTo>
                <a:lnTo>
                  <a:pt x="0" y="4953000"/>
                </a:lnTo>
                <a:close/>
              </a:path>
            </a:pathLst>
          </a:custGeom>
          <a:noFill/>
          <a:ln w="9525" cap="flat" cmpd="sng">
            <a:solidFill>
              <a:srgbClr val="FF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920"/>
              <a:buFont typeface="Calibri"/>
              <a:buNone/>
            </a:pPr>
            <a:endParaRPr sz="1920" b="0" i="0" u="none" strike="noStrike" cap="none">
              <a:solidFill>
                <a:srgbClr val="000000"/>
              </a:solidFill>
              <a:latin typeface="Calibri"/>
              <a:ea typeface="Calibri"/>
              <a:cs typeface="Calibri"/>
              <a:sym typeface="Calibri"/>
            </a:endParaRPr>
          </a:p>
        </p:txBody>
      </p:sp>
      <p:sp>
        <p:nvSpPr>
          <p:cNvPr id="644" name="Google Shape;644;p44"/>
          <p:cNvSpPr txBox="1"/>
          <p:nvPr/>
        </p:nvSpPr>
        <p:spPr>
          <a:xfrm>
            <a:off x="572011" y="1866734"/>
            <a:ext cx="8598747" cy="4215320"/>
          </a:xfrm>
          <a:prstGeom prst="rect">
            <a:avLst/>
          </a:prstGeom>
          <a:noFill/>
          <a:ln>
            <a:noFill/>
          </a:ln>
        </p:spPr>
        <p:txBody>
          <a:bodyPr spcFirstLastPara="1" wrap="square" lIns="0" tIns="13525" rIns="0" bIns="0" anchor="t" anchorCtr="0">
            <a:spAutoFit/>
          </a:bodyPr>
          <a:lstStyle/>
          <a:p>
            <a:pPr marL="378632" marR="5419" lvl="0" indent="-365762" algn="just" rtl="0">
              <a:lnSpc>
                <a:spcPct val="100000"/>
              </a:lnSpc>
              <a:spcBef>
                <a:spcPts val="0"/>
              </a:spcBef>
              <a:spcAft>
                <a:spcPts val="0"/>
              </a:spcAft>
              <a:buClr>
                <a:srgbClr val="000000"/>
              </a:buClr>
              <a:buSzPts val="3413"/>
              <a:buFont typeface="Candara"/>
              <a:buChar char="•"/>
            </a:pPr>
            <a:endParaRPr lang="en-US" sz="3413" b="1" i="0" u="none" strike="noStrike" cap="none" dirty="0" smtClean="0">
              <a:solidFill>
                <a:srgbClr val="000000"/>
              </a:solidFill>
              <a:latin typeface="Candara"/>
              <a:ea typeface="Candara"/>
              <a:cs typeface="Candara"/>
              <a:sym typeface="Candara"/>
            </a:endParaRPr>
          </a:p>
          <a:p>
            <a:pPr marL="378632" marR="5419" lvl="0" indent="-365762" algn="just" rtl="0">
              <a:lnSpc>
                <a:spcPct val="100000"/>
              </a:lnSpc>
              <a:spcBef>
                <a:spcPts val="0"/>
              </a:spcBef>
              <a:spcAft>
                <a:spcPts val="0"/>
              </a:spcAft>
              <a:buClr>
                <a:srgbClr val="000000"/>
              </a:buClr>
              <a:buSzPts val="3413"/>
              <a:buFont typeface="Candara"/>
              <a:buChar char="•"/>
            </a:pPr>
            <a:endParaRPr lang="en-US" sz="3413" b="1" dirty="0">
              <a:latin typeface="Candara"/>
              <a:ea typeface="Candara"/>
              <a:cs typeface="Candara"/>
              <a:sym typeface="Candara"/>
            </a:endParaRPr>
          </a:p>
          <a:p>
            <a:pPr marL="378632" marR="5419" lvl="0" indent="-365762" algn="just" rtl="0">
              <a:lnSpc>
                <a:spcPct val="100000"/>
              </a:lnSpc>
              <a:spcBef>
                <a:spcPts val="0"/>
              </a:spcBef>
              <a:spcAft>
                <a:spcPts val="0"/>
              </a:spcAft>
              <a:buClr>
                <a:srgbClr val="000000"/>
              </a:buClr>
              <a:buSzPts val="3413"/>
              <a:buFont typeface="Candara"/>
              <a:buChar char="•"/>
            </a:pPr>
            <a:r>
              <a:rPr lang="en-US" sz="3413" b="1" i="0" u="none" strike="noStrike" cap="none" dirty="0" err="1" smtClean="0">
                <a:solidFill>
                  <a:srgbClr val="000000"/>
                </a:solidFill>
                <a:latin typeface="Candara"/>
                <a:ea typeface="Candara"/>
                <a:cs typeface="Candara"/>
                <a:sym typeface="Candara"/>
              </a:rPr>
              <a:t>Pimpinan</a:t>
            </a:r>
            <a:r>
              <a:rPr lang="en-US" sz="3413" b="1" i="0" u="none" strike="noStrike" cap="none" dirty="0" smtClean="0">
                <a:solidFill>
                  <a:srgbClr val="000000"/>
                </a:solidFill>
                <a:latin typeface="Candara"/>
                <a:ea typeface="Candara"/>
                <a:cs typeface="Candara"/>
                <a:sym typeface="Candara"/>
              </a:rPr>
              <a:t> </a:t>
            </a:r>
            <a:r>
              <a:rPr lang="en-US" sz="3413" b="1" i="0" u="none" strike="noStrike" cap="none" dirty="0" err="1">
                <a:solidFill>
                  <a:srgbClr val="000000"/>
                </a:solidFill>
                <a:latin typeface="Candara"/>
                <a:ea typeface="Candara"/>
                <a:cs typeface="Candara"/>
                <a:sym typeface="Candara"/>
              </a:rPr>
              <a:t>Pencipta</a:t>
            </a:r>
            <a:r>
              <a:rPr lang="en-US" sz="3413" b="1" i="0" u="none" strike="noStrike" cap="none" dirty="0">
                <a:solidFill>
                  <a:srgbClr val="000000"/>
                </a:solidFill>
                <a:latin typeface="Candara"/>
                <a:ea typeface="Candara"/>
                <a:cs typeface="Candara"/>
                <a:sym typeface="Candara"/>
              </a:rPr>
              <a:t> </a:t>
            </a:r>
            <a:r>
              <a:rPr lang="en-US" sz="3413" b="1" i="0" u="none" strike="noStrike" cap="none" dirty="0" err="1">
                <a:solidFill>
                  <a:srgbClr val="000000"/>
                </a:solidFill>
                <a:latin typeface="Candara"/>
                <a:ea typeface="Candara"/>
                <a:cs typeface="Candara"/>
                <a:sym typeface="Candara"/>
              </a:rPr>
              <a:t>Arsip</a:t>
            </a:r>
            <a:r>
              <a:rPr lang="en-US" sz="3413" b="1" i="0" u="none" strike="noStrike" cap="none" dirty="0">
                <a:solidFill>
                  <a:srgbClr val="000000"/>
                </a:solidFill>
                <a:latin typeface="Candara"/>
                <a:ea typeface="Candara"/>
                <a:cs typeface="Candara"/>
                <a:sym typeface="Candara"/>
              </a:rPr>
              <a:t> </a:t>
            </a:r>
            <a:r>
              <a:rPr lang="en-US" sz="3413" b="1" i="0" u="none" strike="noStrike" cap="none" dirty="0" err="1">
                <a:solidFill>
                  <a:srgbClr val="000000"/>
                </a:solidFill>
                <a:latin typeface="Candara"/>
                <a:ea typeface="Candara"/>
                <a:cs typeface="Candara"/>
                <a:sym typeface="Candara"/>
              </a:rPr>
              <a:t>mengeluarkan</a:t>
            </a:r>
            <a:r>
              <a:rPr lang="en-US" sz="3413" b="1" i="0" u="none" strike="noStrike" cap="none" dirty="0">
                <a:solidFill>
                  <a:srgbClr val="000000"/>
                </a:solidFill>
                <a:latin typeface="Candara"/>
                <a:ea typeface="Candara"/>
                <a:cs typeface="Candara"/>
                <a:sym typeface="Candara"/>
              </a:rPr>
              <a:t>  </a:t>
            </a:r>
            <a:r>
              <a:rPr lang="en-US" sz="3413" b="1" i="0" u="none" strike="noStrike" cap="none" dirty="0" err="1">
                <a:solidFill>
                  <a:srgbClr val="000000"/>
                </a:solidFill>
                <a:latin typeface="Candara"/>
                <a:ea typeface="Candara"/>
                <a:cs typeface="Candara"/>
                <a:sym typeface="Candara"/>
              </a:rPr>
              <a:t>penetapan</a:t>
            </a:r>
            <a:r>
              <a:rPr lang="en-US" sz="3413" b="1" i="0" u="none" strike="noStrike" cap="none" dirty="0">
                <a:solidFill>
                  <a:srgbClr val="000000"/>
                </a:solidFill>
                <a:latin typeface="Candara"/>
                <a:ea typeface="Candara"/>
                <a:cs typeface="Candara"/>
                <a:sym typeface="Candara"/>
              </a:rPr>
              <a:t> </a:t>
            </a:r>
            <a:r>
              <a:rPr lang="en-US" sz="3413" b="1" i="0" u="none" strike="noStrike" cap="none" dirty="0" err="1">
                <a:solidFill>
                  <a:srgbClr val="000000"/>
                </a:solidFill>
                <a:latin typeface="Candara"/>
                <a:ea typeface="Candara"/>
                <a:cs typeface="Candara"/>
                <a:sym typeface="Candara"/>
              </a:rPr>
              <a:t>terhadap</a:t>
            </a:r>
            <a:r>
              <a:rPr lang="en-US" sz="3413" b="1" i="0" u="none" strike="noStrike" cap="none" dirty="0">
                <a:solidFill>
                  <a:srgbClr val="000000"/>
                </a:solidFill>
                <a:latin typeface="Candara"/>
                <a:ea typeface="Candara"/>
                <a:cs typeface="Candara"/>
                <a:sym typeface="Candara"/>
              </a:rPr>
              <a:t> </a:t>
            </a:r>
            <a:r>
              <a:rPr lang="en-US" sz="3413" b="1" i="0" u="none" strike="noStrike" cap="none" dirty="0" err="1">
                <a:solidFill>
                  <a:srgbClr val="000000"/>
                </a:solidFill>
                <a:latin typeface="Candara"/>
                <a:ea typeface="Candara"/>
                <a:cs typeface="Candara"/>
                <a:sym typeface="Candara"/>
              </a:rPr>
              <a:t>arsip</a:t>
            </a:r>
            <a:r>
              <a:rPr lang="en-US" sz="3413" b="1" i="0" u="none" strike="noStrike" cap="none" dirty="0">
                <a:solidFill>
                  <a:srgbClr val="000000"/>
                </a:solidFill>
                <a:latin typeface="Candara"/>
                <a:ea typeface="Candara"/>
                <a:cs typeface="Candara"/>
                <a:sym typeface="Candara"/>
              </a:rPr>
              <a:t> yang </a:t>
            </a:r>
            <a:r>
              <a:rPr lang="en-US" sz="3413" b="1" i="0" u="none" strike="noStrike" cap="none" dirty="0" err="1">
                <a:solidFill>
                  <a:srgbClr val="000000"/>
                </a:solidFill>
                <a:latin typeface="Candara"/>
                <a:ea typeface="Candara"/>
                <a:cs typeface="Candara"/>
                <a:sym typeface="Candara"/>
              </a:rPr>
              <a:t>akan</a:t>
            </a:r>
            <a:r>
              <a:rPr lang="en-US" sz="3413" b="1" i="0" u="none" strike="noStrike" cap="none" dirty="0">
                <a:solidFill>
                  <a:srgbClr val="000000"/>
                </a:solidFill>
                <a:latin typeface="Candara"/>
                <a:ea typeface="Candara"/>
                <a:cs typeface="Candara"/>
                <a:sym typeface="Candara"/>
              </a:rPr>
              <a:t>  </a:t>
            </a:r>
            <a:r>
              <a:rPr lang="en-US" sz="3413" b="1" i="0" u="none" strike="noStrike" cap="none" dirty="0" err="1">
                <a:solidFill>
                  <a:srgbClr val="000000"/>
                </a:solidFill>
                <a:latin typeface="Candara"/>
                <a:ea typeface="Candara"/>
                <a:cs typeface="Candara"/>
                <a:sym typeface="Candara"/>
              </a:rPr>
              <a:t>dimusnahkan</a:t>
            </a:r>
            <a:r>
              <a:rPr lang="en-US" sz="3413" b="1" i="0" u="none" strike="noStrike" cap="none" dirty="0">
                <a:solidFill>
                  <a:srgbClr val="000000"/>
                </a:solidFill>
                <a:latin typeface="Candara"/>
                <a:ea typeface="Candara"/>
                <a:cs typeface="Candara"/>
                <a:sym typeface="Candara"/>
              </a:rPr>
              <a:t> </a:t>
            </a:r>
            <a:r>
              <a:rPr lang="en-US" sz="3413" b="0" i="0" u="none" strike="noStrike" cap="none" dirty="0" err="1">
                <a:solidFill>
                  <a:srgbClr val="000000"/>
                </a:solidFill>
                <a:latin typeface="Candara"/>
                <a:ea typeface="Candara"/>
                <a:cs typeface="Candara"/>
                <a:sym typeface="Candara"/>
              </a:rPr>
              <a:t>dengan</a:t>
            </a:r>
            <a:r>
              <a:rPr lang="en-US" sz="3413" b="0" i="0" u="none" strike="noStrike" cap="none" dirty="0">
                <a:solidFill>
                  <a:srgbClr val="000000"/>
                </a:solidFill>
                <a:latin typeface="Candara"/>
                <a:ea typeface="Candara"/>
                <a:cs typeface="Candara"/>
                <a:sym typeface="Candara"/>
              </a:rPr>
              <a:t> </a:t>
            </a:r>
            <a:r>
              <a:rPr lang="en-US" sz="3413" b="0" i="0" u="none" strike="noStrike" cap="none" dirty="0" err="1">
                <a:solidFill>
                  <a:srgbClr val="000000"/>
                </a:solidFill>
                <a:latin typeface="Candara"/>
                <a:ea typeface="Candara"/>
                <a:cs typeface="Candara"/>
                <a:sym typeface="Candara"/>
              </a:rPr>
              <a:t>mengacu</a:t>
            </a:r>
            <a:r>
              <a:rPr lang="en-US" sz="3413" b="0" i="0" u="none" strike="noStrike" cap="none" dirty="0">
                <a:solidFill>
                  <a:srgbClr val="000000"/>
                </a:solidFill>
                <a:latin typeface="Candara"/>
                <a:ea typeface="Candara"/>
                <a:cs typeface="Candara"/>
                <a:sym typeface="Candara"/>
              </a:rPr>
              <a:t> </a:t>
            </a:r>
            <a:r>
              <a:rPr lang="en-US" sz="3413" b="0" i="0" u="none" strike="noStrike" cap="none" dirty="0" err="1">
                <a:solidFill>
                  <a:srgbClr val="000000"/>
                </a:solidFill>
                <a:latin typeface="Candara"/>
                <a:ea typeface="Candara"/>
                <a:cs typeface="Candara"/>
                <a:sym typeface="Candara"/>
              </a:rPr>
              <a:t>pada</a:t>
            </a:r>
            <a:r>
              <a:rPr lang="en-US" sz="3413" b="0" i="0" u="none" strike="noStrike" cap="none" dirty="0">
                <a:solidFill>
                  <a:srgbClr val="000000"/>
                </a:solidFill>
                <a:latin typeface="Candara"/>
                <a:ea typeface="Candara"/>
                <a:cs typeface="Candara"/>
                <a:sym typeface="Candara"/>
              </a:rPr>
              <a:t>  </a:t>
            </a:r>
            <a:r>
              <a:rPr lang="en-US" sz="3413" b="0" i="0" u="none" strike="noStrike" cap="none" dirty="0" err="1">
                <a:solidFill>
                  <a:srgbClr val="FF0000"/>
                </a:solidFill>
                <a:latin typeface="Candara"/>
                <a:ea typeface="Candara"/>
                <a:cs typeface="Candara"/>
                <a:sym typeface="Candara"/>
              </a:rPr>
              <a:t>persetujuan</a:t>
            </a:r>
            <a:r>
              <a:rPr lang="en-US" sz="3413" b="0" i="0" u="none" strike="noStrike" cap="none" dirty="0">
                <a:solidFill>
                  <a:srgbClr val="FF0000"/>
                </a:solidFill>
                <a:latin typeface="Candara"/>
                <a:ea typeface="Candara"/>
                <a:cs typeface="Candara"/>
                <a:sym typeface="Candara"/>
              </a:rPr>
              <a:t> </a:t>
            </a:r>
            <a:r>
              <a:rPr lang="en-US" sz="3413" b="0" i="0" u="none" strike="noStrike" cap="none" dirty="0" err="1">
                <a:solidFill>
                  <a:srgbClr val="FF0000"/>
                </a:solidFill>
                <a:latin typeface="Candara"/>
                <a:ea typeface="Candara"/>
                <a:cs typeface="Candara"/>
                <a:sym typeface="Candara"/>
              </a:rPr>
              <a:t>tertulis</a:t>
            </a:r>
            <a:r>
              <a:rPr lang="en-US" sz="3413" b="0" i="0" u="none" strike="noStrike" cap="none" dirty="0">
                <a:solidFill>
                  <a:srgbClr val="FF0000"/>
                </a:solidFill>
                <a:latin typeface="Candara"/>
                <a:ea typeface="Candara"/>
                <a:cs typeface="Candara"/>
                <a:sym typeface="Candara"/>
              </a:rPr>
              <a:t> </a:t>
            </a:r>
            <a:r>
              <a:rPr lang="en-US" sz="3413" b="0" i="0" u="none" strike="noStrike" cap="none" dirty="0" err="1">
                <a:solidFill>
                  <a:srgbClr val="FF0000"/>
                </a:solidFill>
                <a:latin typeface="Candara"/>
                <a:ea typeface="Candara"/>
                <a:cs typeface="Candara"/>
                <a:sym typeface="Candara"/>
              </a:rPr>
              <a:t>dari</a:t>
            </a:r>
            <a:r>
              <a:rPr lang="en-US" sz="3413" b="0" i="0" u="none" strike="noStrike" cap="none" dirty="0">
                <a:solidFill>
                  <a:srgbClr val="FF0000"/>
                </a:solidFill>
                <a:latin typeface="Candara"/>
                <a:ea typeface="Candara"/>
                <a:cs typeface="Candara"/>
                <a:sym typeface="Candara"/>
              </a:rPr>
              <a:t> </a:t>
            </a:r>
            <a:r>
              <a:rPr lang="en-US" sz="3413" dirty="0" err="1">
                <a:solidFill>
                  <a:srgbClr val="FF0000"/>
                </a:solidFill>
                <a:latin typeface="Candara"/>
                <a:ea typeface="Candara"/>
                <a:cs typeface="Candara"/>
                <a:sym typeface="Candara"/>
              </a:rPr>
              <a:t>Gubernur</a:t>
            </a:r>
            <a:r>
              <a:rPr lang="en-US" sz="3413" b="0" i="0" u="none" strike="noStrike" cap="none" dirty="0">
                <a:solidFill>
                  <a:srgbClr val="FF0000"/>
                </a:solidFill>
                <a:latin typeface="Candara"/>
                <a:ea typeface="Candara"/>
                <a:cs typeface="Candara"/>
                <a:sym typeface="Candara"/>
              </a:rPr>
              <a:t>  </a:t>
            </a:r>
            <a:r>
              <a:rPr lang="en-US" sz="3413" b="0" i="0" u="none" strike="noStrike" cap="none" dirty="0" err="1">
                <a:solidFill>
                  <a:srgbClr val="000000"/>
                </a:solidFill>
                <a:latin typeface="Candara"/>
                <a:ea typeface="Candara"/>
                <a:cs typeface="Candara"/>
                <a:sym typeface="Candara"/>
              </a:rPr>
              <a:t>sesuai</a:t>
            </a:r>
            <a:r>
              <a:rPr lang="en-US" sz="3413" b="0" i="0" u="none" strike="noStrike" cap="none" dirty="0">
                <a:solidFill>
                  <a:srgbClr val="000000"/>
                </a:solidFill>
                <a:latin typeface="Candara"/>
                <a:ea typeface="Candara"/>
                <a:cs typeface="Candara"/>
                <a:sym typeface="Candara"/>
              </a:rPr>
              <a:t>  </a:t>
            </a:r>
            <a:r>
              <a:rPr lang="en-US" sz="3413" b="0" i="0" u="none" strike="noStrike" cap="none" dirty="0" err="1">
                <a:solidFill>
                  <a:srgbClr val="000000"/>
                </a:solidFill>
                <a:latin typeface="Candara"/>
                <a:ea typeface="Candara"/>
                <a:cs typeface="Candara"/>
                <a:sym typeface="Candara"/>
              </a:rPr>
              <a:t>wilayah</a:t>
            </a:r>
            <a:r>
              <a:rPr lang="en-US" sz="3413" b="0" i="0" u="none" strike="noStrike" cap="none" dirty="0">
                <a:solidFill>
                  <a:srgbClr val="000000"/>
                </a:solidFill>
                <a:latin typeface="Candara"/>
                <a:ea typeface="Candara"/>
                <a:cs typeface="Candara"/>
                <a:sym typeface="Candara"/>
              </a:rPr>
              <a:t> </a:t>
            </a:r>
            <a:r>
              <a:rPr lang="en-US" sz="3413" b="0" i="0" u="none" strike="noStrike" cap="none" dirty="0" err="1">
                <a:solidFill>
                  <a:srgbClr val="000000"/>
                </a:solidFill>
                <a:latin typeface="Candara"/>
                <a:ea typeface="Candara"/>
                <a:cs typeface="Candara"/>
                <a:sym typeface="Candara"/>
              </a:rPr>
              <a:t>kewenangannya</a:t>
            </a:r>
            <a:r>
              <a:rPr lang="en-US" sz="3413" b="0" i="0" u="none" strike="noStrike" cap="none" dirty="0">
                <a:solidFill>
                  <a:srgbClr val="000000"/>
                </a:solidFill>
                <a:latin typeface="Candara"/>
                <a:ea typeface="Candara"/>
                <a:cs typeface="Candara"/>
                <a:sym typeface="Candara"/>
              </a:rPr>
              <a:t> </a:t>
            </a:r>
            <a:r>
              <a:rPr lang="en-US" sz="3413" b="0" i="0" u="none" strike="noStrike" cap="none" dirty="0" err="1">
                <a:solidFill>
                  <a:srgbClr val="000000"/>
                </a:solidFill>
                <a:latin typeface="Candara"/>
                <a:ea typeface="Candara"/>
                <a:cs typeface="Candara"/>
                <a:sym typeface="Candara"/>
              </a:rPr>
              <a:t>dan</a:t>
            </a:r>
            <a:r>
              <a:rPr lang="en-US" sz="3413" b="0" i="0" u="none" strike="noStrike" cap="none" dirty="0">
                <a:solidFill>
                  <a:srgbClr val="000000"/>
                </a:solidFill>
                <a:latin typeface="Candara"/>
                <a:ea typeface="Candara"/>
                <a:cs typeface="Candara"/>
                <a:sym typeface="Candara"/>
              </a:rPr>
              <a:t> </a:t>
            </a:r>
            <a:r>
              <a:rPr lang="en-US" sz="3413" b="0" i="0" u="none" strike="noStrike" cap="none" dirty="0" err="1">
                <a:solidFill>
                  <a:srgbClr val="FF0000"/>
                </a:solidFill>
                <a:latin typeface="Candara"/>
                <a:ea typeface="Candara"/>
                <a:cs typeface="Candara"/>
                <a:sym typeface="Candara"/>
              </a:rPr>
              <a:t>pertimbangan</a:t>
            </a:r>
            <a:r>
              <a:rPr lang="en-US" sz="3413" b="0" i="0" u="none" strike="noStrike" cap="none" dirty="0">
                <a:solidFill>
                  <a:srgbClr val="FF0000"/>
                </a:solidFill>
                <a:latin typeface="Candara"/>
                <a:ea typeface="Candara"/>
                <a:cs typeface="Candara"/>
                <a:sym typeface="Candara"/>
              </a:rPr>
              <a:t>  </a:t>
            </a:r>
            <a:r>
              <a:rPr lang="en-US" sz="3413" b="0" i="0" u="none" strike="noStrike" cap="none" dirty="0" err="1">
                <a:solidFill>
                  <a:srgbClr val="FF0000"/>
                </a:solidFill>
                <a:latin typeface="Candara"/>
                <a:ea typeface="Candara"/>
                <a:cs typeface="Candara"/>
                <a:sym typeface="Candara"/>
              </a:rPr>
              <a:t>tertulis</a:t>
            </a:r>
            <a:r>
              <a:rPr lang="en-US" sz="3413" b="0" i="0" u="none" strike="noStrike" cap="none" dirty="0">
                <a:solidFill>
                  <a:srgbClr val="FF0000"/>
                </a:solidFill>
                <a:latin typeface="Candara"/>
                <a:ea typeface="Candara"/>
                <a:cs typeface="Candara"/>
                <a:sym typeface="Candara"/>
              </a:rPr>
              <a:t> </a:t>
            </a:r>
            <a:r>
              <a:rPr lang="en-US" sz="3413" b="0" i="0" u="none" strike="noStrike" cap="none" dirty="0" err="1">
                <a:solidFill>
                  <a:srgbClr val="FF0000"/>
                </a:solidFill>
                <a:latin typeface="Candara"/>
                <a:ea typeface="Candara"/>
                <a:cs typeface="Candara"/>
                <a:sym typeface="Candara"/>
              </a:rPr>
              <a:t>dari</a:t>
            </a:r>
            <a:r>
              <a:rPr lang="en-US" sz="3413" b="0" i="0" u="none" strike="noStrike" cap="none" dirty="0">
                <a:solidFill>
                  <a:srgbClr val="FF0000"/>
                </a:solidFill>
                <a:latin typeface="Candara"/>
                <a:ea typeface="Candara"/>
                <a:cs typeface="Candara"/>
                <a:sym typeface="Candara"/>
              </a:rPr>
              <a:t> </a:t>
            </a:r>
            <a:r>
              <a:rPr lang="en-US" sz="3413" b="0" i="0" u="none" strike="noStrike" cap="none" dirty="0" err="1">
                <a:solidFill>
                  <a:srgbClr val="FF0000"/>
                </a:solidFill>
                <a:latin typeface="Candara"/>
                <a:ea typeface="Candara"/>
                <a:cs typeface="Candara"/>
                <a:sym typeface="Candara"/>
              </a:rPr>
              <a:t>panitia</a:t>
            </a:r>
            <a:r>
              <a:rPr lang="en-US" sz="3413" b="0" i="0" u="none" strike="noStrike" cap="none" dirty="0">
                <a:solidFill>
                  <a:srgbClr val="FF0000"/>
                </a:solidFill>
                <a:latin typeface="Candara"/>
                <a:ea typeface="Candara"/>
                <a:cs typeface="Candara"/>
                <a:sym typeface="Candara"/>
              </a:rPr>
              <a:t> </a:t>
            </a:r>
            <a:r>
              <a:rPr lang="en-US" sz="3413" b="0" i="0" u="none" strike="noStrike" cap="none" dirty="0" err="1">
                <a:solidFill>
                  <a:srgbClr val="FF0000"/>
                </a:solidFill>
                <a:latin typeface="Candara"/>
                <a:ea typeface="Candara"/>
                <a:cs typeface="Candara"/>
                <a:sym typeface="Candara"/>
              </a:rPr>
              <a:t>penilai</a:t>
            </a:r>
            <a:r>
              <a:rPr lang="en-US" sz="3413" b="0" i="0" u="none" strike="noStrike" cap="none" dirty="0">
                <a:solidFill>
                  <a:srgbClr val="FF0000"/>
                </a:solidFill>
                <a:latin typeface="Candara"/>
                <a:ea typeface="Candara"/>
                <a:cs typeface="Candara"/>
                <a:sym typeface="Candara"/>
              </a:rPr>
              <a:t> </a:t>
            </a:r>
            <a:r>
              <a:rPr lang="en-US" sz="3413" b="0" i="0" u="none" strike="noStrike" cap="none" dirty="0" err="1">
                <a:solidFill>
                  <a:srgbClr val="FF0000"/>
                </a:solidFill>
                <a:latin typeface="Candara"/>
                <a:ea typeface="Candara"/>
                <a:cs typeface="Candara"/>
                <a:sym typeface="Candara"/>
              </a:rPr>
              <a:t>arsip</a:t>
            </a:r>
            <a:r>
              <a:rPr lang="en-US" sz="3413" b="0" i="0" u="none" strike="noStrike" cap="none" dirty="0">
                <a:solidFill>
                  <a:srgbClr val="000000"/>
                </a:solidFill>
                <a:latin typeface="Candara"/>
                <a:ea typeface="Candara"/>
                <a:cs typeface="Candara"/>
                <a:sym typeface="Candara"/>
              </a:rPr>
              <a:t>.</a:t>
            </a:r>
            <a:endParaRPr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663"/>
        <p:cNvGrpSpPr/>
        <p:nvPr/>
      </p:nvGrpSpPr>
      <p:grpSpPr>
        <a:xfrm>
          <a:off x="0" y="0"/>
          <a:ext cx="0" cy="0"/>
          <a:chOff x="0" y="0"/>
          <a:chExt cx="0" cy="0"/>
        </a:xfrm>
      </p:grpSpPr>
      <p:grpSp>
        <p:nvGrpSpPr>
          <p:cNvPr id="664" name="Google Shape;664;p48"/>
          <p:cNvGrpSpPr/>
          <p:nvPr/>
        </p:nvGrpSpPr>
        <p:grpSpPr>
          <a:xfrm>
            <a:off x="2" y="750490"/>
            <a:ext cx="9672320" cy="1219200"/>
            <a:chOff x="0" y="703580"/>
            <a:chExt cx="9067800" cy="1143000"/>
          </a:xfrm>
        </p:grpSpPr>
        <p:sp>
          <p:nvSpPr>
            <p:cNvPr id="665" name="Google Shape;665;p48"/>
            <p:cNvSpPr/>
            <p:nvPr/>
          </p:nvSpPr>
          <p:spPr>
            <a:xfrm>
              <a:off x="0" y="703580"/>
              <a:ext cx="9067800" cy="1143000"/>
            </a:xfrm>
            <a:custGeom>
              <a:avLst/>
              <a:gdLst/>
              <a:ahLst/>
              <a:cxnLst/>
              <a:rect l="l" t="t" r="r" b="b"/>
              <a:pathLst>
                <a:path w="9067800" h="1143000" extrusionOk="0">
                  <a:moveTo>
                    <a:pt x="9067800" y="0"/>
                  </a:moveTo>
                  <a:lnTo>
                    <a:pt x="0" y="0"/>
                  </a:lnTo>
                  <a:lnTo>
                    <a:pt x="0" y="1143000"/>
                  </a:lnTo>
                  <a:lnTo>
                    <a:pt x="9067800" y="1143000"/>
                  </a:lnTo>
                  <a:lnTo>
                    <a:pt x="9067800" y="0"/>
                  </a:lnTo>
                  <a:close/>
                </a:path>
              </a:pathLst>
            </a:custGeom>
            <a:solidFill>
              <a:srgbClr val="9ED2D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920"/>
                <a:buFont typeface="Calibri"/>
                <a:buNone/>
              </a:pPr>
              <a:endParaRPr sz="1920" b="0" i="0" u="none" strike="noStrike" cap="none">
                <a:solidFill>
                  <a:srgbClr val="000000"/>
                </a:solidFill>
                <a:latin typeface="Calibri"/>
                <a:ea typeface="Calibri"/>
                <a:cs typeface="Calibri"/>
                <a:sym typeface="Calibri"/>
              </a:endParaRPr>
            </a:p>
          </p:txBody>
        </p:sp>
        <p:sp>
          <p:nvSpPr>
            <p:cNvPr id="666" name="Google Shape;666;p48"/>
            <p:cNvSpPr/>
            <p:nvPr/>
          </p:nvSpPr>
          <p:spPr>
            <a:xfrm>
              <a:off x="0" y="703580"/>
              <a:ext cx="9067800" cy="1143000"/>
            </a:xfrm>
            <a:custGeom>
              <a:avLst/>
              <a:gdLst/>
              <a:ahLst/>
              <a:cxnLst/>
              <a:rect l="l" t="t" r="r" b="b"/>
              <a:pathLst>
                <a:path w="9067800" h="1143000" extrusionOk="0">
                  <a:moveTo>
                    <a:pt x="0" y="1143000"/>
                  </a:moveTo>
                  <a:lnTo>
                    <a:pt x="9067800" y="1143000"/>
                  </a:lnTo>
                  <a:lnTo>
                    <a:pt x="9067800" y="0"/>
                  </a:lnTo>
                  <a:lnTo>
                    <a:pt x="0" y="0"/>
                  </a:lnTo>
                  <a:lnTo>
                    <a:pt x="0" y="1143000"/>
                  </a:lnTo>
                  <a:close/>
                </a:path>
              </a:pathLst>
            </a:custGeom>
            <a:noFill/>
            <a:ln w="9525" cap="flat" cmpd="sng">
              <a:solidFill>
                <a:srgbClr val="FF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920"/>
                <a:buFont typeface="Calibri"/>
                <a:buNone/>
              </a:pPr>
              <a:endParaRPr sz="1920" b="0" i="0" u="none" strike="noStrike" cap="none">
                <a:solidFill>
                  <a:srgbClr val="000000"/>
                </a:solidFill>
                <a:latin typeface="Calibri"/>
                <a:ea typeface="Calibri"/>
                <a:cs typeface="Calibri"/>
                <a:sym typeface="Calibri"/>
              </a:endParaRPr>
            </a:p>
          </p:txBody>
        </p:sp>
      </p:grpSp>
      <p:sp>
        <p:nvSpPr>
          <p:cNvPr id="667" name="Google Shape;667;p48"/>
          <p:cNvSpPr txBox="1">
            <a:spLocks noGrp="1"/>
          </p:cNvSpPr>
          <p:nvPr>
            <p:ph type="title"/>
          </p:nvPr>
        </p:nvSpPr>
        <p:spPr>
          <a:xfrm>
            <a:off x="515790" y="614683"/>
            <a:ext cx="8643451" cy="1458049"/>
          </a:xfrm>
          <a:prstGeom prst="rect">
            <a:avLst/>
          </a:prstGeom>
          <a:noFill/>
          <a:ln>
            <a:noFill/>
          </a:ln>
        </p:spPr>
        <p:txBody>
          <a:bodyPr spcFirstLastPara="1" wrap="square" lIns="0" tIns="13525" rIns="0" bIns="0" anchor="ctr" anchorCtr="0">
            <a:spAutoFit/>
          </a:bodyPr>
          <a:lstStyle/>
          <a:p>
            <a:pPr marL="2663292" marR="5419" lvl="0" indent="-2650422" algn="ctr" rtl="0">
              <a:spcBef>
                <a:spcPts val="0"/>
              </a:spcBef>
              <a:spcAft>
                <a:spcPts val="0"/>
              </a:spcAft>
              <a:buClr>
                <a:schemeClr val="dk1"/>
              </a:buClr>
              <a:buSzPts val="4693"/>
              <a:buFont typeface="Calibri"/>
              <a:buNone/>
            </a:pPr>
            <a:r>
              <a:rPr lang="en-US" sz="4693"/>
              <a:t>Pemusnahan arsip dilaksanakan  dengan cara</a:t>
            </a:r>
            <a:endParaRPr sz="4693"/>
          </a:p>
        </p:txBody>
      </p:sp>
      <p:sp>
        <p:nvSpPr>
          <p:cNvPr id="668" name="Google Shape;668;p48"/>
          <p:cNvSpPr/>
          <p:nvPr/>
        </p:nvSpPr>
        <p:spPr>
          <a:xfrm>
            <a:off x="0" y="2194560"/>
            <a:ext cx="9672320" cy="4632960"/>
          </a:xfrm>
          <a:custGeom>
            <a:avLst/>
            <a:gdLst/>
            <a:ahLst/>
            <a:cxnLst/>
            <a:rect l="l" t="t" r="r" b="b"/>
            <a:pathLst>
              <a:path w="9067800" h="4343400" extrusionOk="0">
                <a:moveTo>
                  <a:pt x="0" y="4343400"/>
                </a:moveTo>
                <a:lnTo>
                  <a:pt x="9067800" y="4343400"/>
                </a:lnTo>
                <a:lnTo>
                  <a:pt x="9067800" y="0"/>
                </a:lnTo>
                <a:lnTo>
                  <a:pt x="0" y="0"/>
                </a:lnTo>
                <a:lnTo>
                  <a:pt x="0" y="4343400"/>
                </a:lnTo>
                <a:close/>
              </a:path>
            </a:pathLst>
          </a:custGeom>
          <a:noFill/>
          <a:ln w="9525" cap="flat" cmpd="sng">
            <a:solidFill>
              <a:srgbClr val="FF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920"/>
              <a:buFont typeface="Calibri"/>
              <a:buNone/>
            </a:pPr>
            <a:endParaRPr sz="1920" b="0" i="0" u="none" strike="noStrike" cap="none">
              <a:solidFill>
                <a:srgbClr val="000000"/>
              </a:solidFill>
              <a:latin typeface="Calibri"/>
              <a:ea typeface="Calibri"/>
              <a:cs typeface="Calibri"/>
              <a:sym typeface="Calibri"/>
            </a:endParaRPr>
          </a:p>
        </p:txBody>
      </p:sp>
      <p:sp>
        <p:nvSpPr>
          <p:cNvPr id="669" name="Google Shape;669;p48"/>
          <p:cNvSpPr txBox="1"/>
          <p:nvPr/>
        </p:nvSpPr>
        <p:spPr>
          <a:xfrm>
            <a:off x="480147" y="2919076"/>
            <a:ext cx="8712029" cy="2394159"/>
          </a:xfrm>
          <a:prstGeom prst="rect">
            <a:avLst/>
          </a:prstGeom>
          <a:noFill/>
          <a:ln>
            <a:noFill/>
          </a:ln>
        </p:spPr>
        <p:txBody>
          <a:bodyPr spcFirstLastPara="1" wrap="square" lIns="0" tIns="130725" rIns="0" bIns="0" anchor="t" anchorCtr="0">
            <a:spAutoFit/>
          </a:bodyPr>
          <a:lstStyle/>
          <a:p>
            <a:pPr marL="555417" marR="0" lvl="0" indent="-542547" algn="l" rtl="0">
              <a:lnSpc>
                <a:spcPct val="100000"/>
              </a:lnSpc>
              <a:spcBef>
                <a:spcPts val="0"/>
              </a:spcBef>
              <a:spcAft>
                <a:spcPts val="0"/>
              </a:spcAft>
              <a:buClr>
                <a:srgbClr val="000000"/>
              </a:buClr>
              <a:buSzPts val="3840"/>
              <a:buFont typeface="Arial"/>
              <a:buAutoNum type="alphaLcPeriod"/>
            </a:pPr>
            <a:r>
              <a:rPr lang="en-US" sz="4400" b="0" i="0" u="none" strike="noStrike" cap="none" dirty="0" err="1">
                <a:solidFill>
                  <a:srgbClr val="000000"/>
                </a:solidFill>
                <a:latin typeface="Arial"/>
                <a:ea typeface="Arial"/>
                <a:cs typeface="Arial"/>
                <a:sym typeface="Arial"/>
              </a:rPr>
              <a:t>Pencacahan</a:t>
            </a:r>
            <a:r>
              <a:rPr lang="en-US" sz="4400" b="0" i="0" u="none" strike="noStrike" cap="none" dirty="0">
                <a:solidFill>
                  <a:srgbClr val="000000"/>
                </a:solidFill>
                <a:latin typeface="Arial"/>
                <a:ea typeface="Arial"/>
                <a:cs typeface="Arial"/>
                <a:sym typeface="Arial"/>
              </a:rPr>
              <a:t>;</a:t>
            </a:r>
            <a:endParaRPr sz="4400" b="0" i="0" u="none" strike="noStrike" cap="none" dirty="0">
              <a:solidFill>
                <a:srgbClr val="000000"/>
              </a:solidFill>
              <a:latin typeface="Arial"/>
              <a:ea typeface="Arial"/>
              <a:cs typeface="Arial"/>
              <a:sym typeface="Arial"/>
            </a:endParaRPr>
          </a:p>
          <a:p>
            <a:pPr marL="554739" marR="0" lvl="0" indent="-541870" algn="l" rtl="0">
              <a:lnSpc>
                <a:spcPct val="100000"/>
              </a:lnSpc>
              <a:spcBef>
                <a:spcPts val="917"/>
              </a:spcBef>
              <a:spcAft>
                <a:spcPts val="0"/>
              </a:spcAft>
              <a:buClr>
                <a:srgbClr val="000000"/>
              </a:buClr>
              <a:buSzPts val="3840"/>
              <a:buFont typeface="Arial"/>
              <a:buAutoNum type="alphaLcPeriod"/>
            </a:pPr>
            <a:r>
              <a:rPr lang="en-US" sz="4400" b="0" i="0" u="none" strike="noStrike" cap="none" dirty="0" err="1">
                <a:solidFill>
                  <a:srgbClr val="000000"/>
                </a:solidFill>
                <a:latin typeface="Arial"/>
                <a:ea typeface="Arial"/>
                <a:cs typeface="Arial"/>
                <a:sym typeface="Arial"/>
              </a:rPr>
              <a:t>Penggunaan</a:t>
            </a:r>
            <a:r>
              <a:rPr lang="en-US" sz="4400" b="0" i="0" u="none" strike="noStrike" cap="none" dirty="0">
                <a:solidFill>
                  <a:srgbClr val="000000"/>
                </a:solidFill>
                <a:latin typeface="Arial"/>
                <a:ea typeface="Arial"/>
                <a:cs typeface="Arial"/>
                <a:sym typeface="Arial"/>
              </a:rPr>
              <a:t> </a:t>
            </a:r>
            <a:r>
              <a:rPr lang="en-US" sz="4400" b="0" i="0" u="none" strike="noStrike" cap="none" dirty="0" err="1">
                <a:solidFill>
                  <a:srgbClr val="000000"/>
                </a:solidFill>
                <a:latin typeface="Arial"/>
                <a:ea typeface="Arial"/>
                <a:cs typeface="Arial"/>
                <a:sym typeface="Arial"/>
              </a:rPr>
              <a:t>bahan</a:t>
            </a:r>
            <a:r>
              <a:rPr lang="en-US" sz="4400" b="0" i="0" u="none" strike="noStrike" cap="none" dirty="0">
                <a:solidFill>
                  <a:srgbClr val="000000"/>
                </a:solidFill>
                <a:latin typeface="Arial"/>
                <a:ea typeface="Arial"/>
                <a:cs typeface="Arial"/>
                <a:sym typeface="Arial"/>
              </a:rPr>
              <a:t> </a:t>
            </a:r>
            <a:r>
              <a:rPr lang="en-US" sz="4400" b="0" i="0" u="none" strike="noStrike" cap="none" dirty="0" err="1">
                <a:solidFill>
                  <a:srgbClr val="000000"/>
                </a:solidFill>
                <a:latin typeface="Arial"/>
                <a:ea typeface="Arial"/>
                <a:cs typeface="Arial"/>
                <a:sym typeface="Arial"/>
              </a:rPr>
              <a:t>kimia</a:t>
            </a:r>
            <a:r>
              <a:rPr lang="en-US" sz="4400" b="0" i="0" u="none" strike="noStrike" cap="none" dirty="0">
                <a:solidFill>
                  <a:srgbClr val="000000"/>
                </a:solidFill>
                <a:latin typeface="Arial"/>
                <a:ea typeface="Arial"/>
                <a:cs typeface="Arial"/>
                <a:sym typeface="Arial"/>
              </a:rPr>
              <a:t>; </a:t>
            </a:r>
            <a:r>
              <a:rPr lang="en-US" sz="4400" b="0" i="0" u="none" strike="noStrike" cap="none" dirty="0" err="1">
                <a:solidFill>
                  <a:srgbClr val="000000"/>
                </a:solidFill>
                <a:latin typeface="Arial"/>
                <a:ea typeface="Arial"/>
                <a:cs typeface="Arial"/>
                <a:sym typeface="Arial"/>
              </a:rPr>
              <a:t>atau</a:t>
            </a:r>
            <a:endParaRPr sz="4400" b="0" i="0" u="none" strike="noStrike" cap="none" dirty="0">
              <a:solidFill>
                <a:srgbClr val="000000"/>
              </a:solidFill>
              <a:latin typeface="Arial"/>
              <a:ea typeface="Arial"/>
              <a:cs typeface="Arial"/>
              <a:sym typeface="Arial"/>
            </a:endParaRPr>
          </a:p>
          <a:p>
            <a:pPr marL="528324" marR="0" lvl="0" indent="-515454" algn="l" rtl="0">
              <a:lnSpc>
                <a:spcPct val="100000"/>
              </a:lnSpc>
              <a:spcBef>
                <a:spcPts val="923"/>
              </a:spcBef>
              <a:spcAft>
                <a:spcPts val="0"/>
              </a:spcAft>
              <a:buClr>
                <a:srgbClr val="000000"/>
              </a:buClr>
              <a:buSzPts val="3840"/>
              <a:buFont typeface="Arial"/>
              <a:buAutoNum type="alphaLcPeriod"/>
            </a:pPr>
            <a:r>
              <a:rPr lang="en-US" sz="4400" b="0" i="0" u="none" strike="noStrike" cap="none" dirty="0">
                <a:solidFill>
                  <a:srgbClr val="000000"/>
                </a:solidFill>
                <a:latin typeface="Arial"/>
                <a:ea typeface="Arial"/>
                <a:cs typeface="Arial"/>
                <a:sym typeface="Arial"/>
              </a:rPr>
              <a:t>Pulping.</a:t>
            </a:r>
            <a:endParaRPr sz="4400" b="0" i="0" u="none" strike="noStrike" cap="none" dirty="0">
              <a:solidFill>
                <a:srgbClr val="000000"/>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673"/>
        <p:cNvGrpSpPr/>
        <p:nvPr/>
      </p:nvGrpSpPr>
      <p:grpSpPr>
        <a:xfrm>
          <a:off x="0" y="0"/>
          <a:ext cx="0" cy="0"/>
          <a:chOff x="0" y="0"/>
          <a:chExt cx="0" cy="0"/>
        </a:xfrm>
      </p:grpSpPr>
      <p:sp>
        <p:nvSpPr>
          <p:cNvPr id="674" name="Google Shape;674;p49"/>
          <p:cNvSpPr/>
          <p:nvPr/>
        </p:nvSpPr>
        <p:spPr>
          <a:xfrm>
            <a:off x="3" y="1409686"/>
            <a:ext cx="6172210" cy="5867417"/>
          </a:xfrm>
          <a:prstGeom prst="rect">
            <a:avLst/>
          </a:prstGeom>
          <a:gradFill>
            <a:gsLst>
              <a:gs pos="0">
                <a:srgbClr val="EBF1E1"/>
              </a:gs>
              <a:gs pos="40000">
                <a:srgbClr val="CFE2B5"/>
              </a:gs>
              <a:gs pos="50000">
                <a:srgbClr val="CCDFAF"/>
              </a:gs>
              <a:gs pos="65000">
                <a:srgbClr val="CFE2B5"/>
              </a:gs>
              <a:gs pos="100000">
                <a:srgbClr val="EFF4E7"/>
              </a:gs>
            </a:gsLst>
            <a:lin ang="5400000" scaled="0"/>
          </a:gradFill>
          <a:ln w="12000" cap="flat"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421643" marR="0" lvl="3" indent="-421643" algn="just" rtl="0">
              <a:lnSpc>
                <a:spcPct val="115000"/>
              </a:lnSpc>
              <a:spcBef>
                <a:spcPts val="0"/>
              </a:spcBef>
              <a:spcAft>
                <a:spcPts val="0"/>
              </a:spcAft>
              <a:buClr>
                <a:srgbClr val="000000"/>
              </a:buClr>
              <a:buSzPts val="2133"/>
              <a:buFont typeface="Lucida Sans"/>
              <a:buAutoNum type="arabicPeriod"/>
            </a:pPr>
            <a:r>
              <a:rPr lang="en-US" sz="2133" b="1" i="0" u="none" strike="noStrike" cap="none">
                <a:solidFill>
                  <a:srgbClr val="000000"/>
                </a:solidFill>
                <a:latin typeface="Bookman Old Style"/>
                <a:ea typeface="Bookman Old Style"/>
                <a:cs typeface="Bookman Old Style"/>
                <a:sym typeface="Bookman Old Style"/>
              </a:rPr>
              <a:t>Dilakukan secara total sehingga fisik dan informasi arsip musnah dan tidak dapat dikenali dapat dilakukan dengan cara, antara lain:</a:t>
            </a:r>
            <a:endParaRPr sz="2133" b="1" i="0" u="none" strike="noStrike" cap="none">
              <a:solidFill>
                <a:srgbClr val="000000"/>
              </a:solidFill>
              <a:latin typeface="Bookman Old Style"/>
              <a:ea typeface="Bookman Old Style"/>
              <a:cs typeface="Bookman Old Style"/>
              <a:sym typeface="Bookman Old Style"/>
            </a:endParaRPr>
          </a:p>
          <a:p>
            <a:pPr marL="792486" marR="0" lvl="1" indent="-304802" algn="l" rtl="0">
              <a:lnSpc>
                <a:spcPct val="115000"/>
              </a:lnSpc>
              <a:spcBef>
                <a:spcPts val="0"/>
              </a:spcBef>
              <a:spcAft>
                <a:spcPts val="0"/>
              </a:spcAft>
              <a:buClr>
                <a:srgbClr val="000000"/>
              </a:buClr>
              <a:buSzPts val="2133"/>
              <a:buFont typeface="Lucida Sans"/>
              <a:buAutoNum type="arabicParenR"/>
            </a:pPr>
            <a:r>
              <a:rPr lang="en-US" sz="2133" b="1" i="0" u="none" strike="noStrike" cap="none">
                <a:solidFill>
                  <a:srgbClr val="000000"/>
                </a:solidFill>
                <a:latin typeface="Bookman Old Style"/>
                <a:ea typeface="Bookman Old Style"/>
                <a:cs typeface="Bookman Old Style"/>
                <a:sym typeface="Bookman Old Style"/>
              </a:rPr>
              <a:t>Pencacahan;</a:t>
            </a:r>
            <a:endParaRPr sz="2133" b="1" i="0" u="none" strike="noStrike" cap="none">
              <a:solidFill>
                <a:srgbClr val="000000"/>
              </a:solidFill>
              <a:latin typeface="Bookman Old Style"/>
              <a:ea typeface="Bookman Old Style"/>
              <a:cs typeface="Bookman Old Style"/>
              <a:sym typeface="Bookman Old Style"/>
            </a:endParaRPr>
          </a:p>
          <a:p>
            <a:pPr marL="792486" marR="0" lvl="1" indent="-304802" algn="l" rtl="0">
              <a:lnSpc>
                <a:spcPct val="115000"/>
              </a:lnSpc>
              <a:spcBef>
                <a:spcPts val="0"/>
              </a:spcBef>
              <a:spcAft>
                <a:spcPts val="0"/>
              </a:spcAft>
              <a:buClr>
                <a:srgbClr val="000000"/>
              </a:buClr>
              <a:buSzPts val="2133"/>
              <a:buFont typeface="Lucida Sans"/>
              <a:buAutoNum type="arabicParenR"/>
            </a:pPr>
            <a:r>
              <a:rPr lang="en-US" sz="2133" b="1" i="1" u="none" strike="noStrike" cap="none">
                <a:solidFill>
                  <a:srgbClr val="000000"/>
                </a:solidFill>
                <a:latin typeface="Bookman Old Style"/>
                <a:ea typeface="Bookman Old Style"/>
                <a:cs typeface="Bookman Old Style"/>
                <a:sym typeface="Bookman Old Style"/>
              </a:rPr>
              <a:t>Pulping </a:t>
            </a:r>
            <a:r>
              <a:rPr lang="en-US" sz="2133" b="1" i="0" u="none" strike="noStrike" cap="none">
                <a:solidFill>
                  <a:srgbClr val="000000"/>
                </a:solidFill>
                <a:latin typeface="Bookman Old Style"/>
                <a:ea typeface="Bookman Old Style"/>
                <a:cs typeface="Bookman Old Style"/>
                <a:sym typeface="Bookman Old Style"/>
              </a:rPr>
              <a:t>(dibubur)</a:t>
            </a:r>
            <a:r>
              <a:rPr lang="en-US" sz="2133" b="1" i="1" u="none" strike="noStrike" cap="none">
                <a:solidFill>
                  <a:srgbClr val="000000"/>
                </a:solidFill>
                <a:latin typeface="Bookman Old Style"/>
                <a:ea typeface="Bookman Old Style"/>
                <a:cs typeface="Bookman Old Style"/>
                <a:sym typeface="Bookman Old Style"/>
              </a:rPr>
              <a:t>.</a:t>
            </a:r>
            <a:endParaRPr sz="2133" b="1" i="0" u="none" strike="noStrike" cap="none">
              <a:solidFill>
                <a:srgbClr val="000000"/>
              </a:solidFill>
              <a:latin typeface="Bookman Old Style"/>
              <a:ea typeface="Bookman Old Style"/>
              <a:cs typeface="Bookman Old Style"/>
              <a:sym typeface="Bookman Old Style"/>
            </a:endParaRPr>
          </a:p>
          <a:p>
            <a:pPr marL="365762" marR="0" lvl="0" indent="-365762" algn="just" rtl="0">
              <a:lnSpc>
                <a:spcPct val="115000"/>
              </a:lnSpc>
              <a:spcBef>
                <a:spcPts val="0"/>
              </a:spcBef>
              <a:spcAft>
                <a:spcPts val="0"/>
              </a:spcAft>
              <a:buClr>
                <a:srgbClr val="000000"/>
              </a:buClr>
              <a:buSzPts val="2133"/>
              <a:buFont typeface="Lucida Sans"/>
              <a:buAutoNum type="arabicPeriod" startAt="2"/>
            </a:pPr>
            <a:r>
              <a:rPr lang="en-US" sz="2133" b="1" i="0" u="none" strike="noStrike" cap="none">
                <a:solidFill>
                  <a:srgbClr val="000000"/>
                </a:solidFill>
                <a:latin typeface="Bookman Old Style"/>
                <a:ea typeface="Bookman Old Style"/>
                <a:cs typeface="Bookman Old Style"/>
                <a:sym typeface="Bookman Old Style"/>
              </a:rPr>
              <a:t>Disaksikan oleh sekurang-kurangnya 2 (dua) pejabat dari unit hukum dan pengawasan dari lingkungan pencipta arsip yang bersangkutan; dan</a:t>
            </a:r>
            <a:endParaRPr sz="2133" b="1" i="0" u="none" strike="noStrike" cap="none">
              <a:solidFill>
                <a:srgbClr val="000000"/>
              </a:solidFill>
              <a:latin typeface="Bookman Old Style"/>
              <a:ea typeface="Bookman Old Style"/>
              <a:cs typeface="Bookman Old Style"/>
              <a:sym typeface="Bookman Old Style"/>
            </a:endParaRPr>
          </a:p>
          <a:p>
            <a:pPr marL="365762" marR="0" lvl="0" indent="-365762" algn="just" rtl="0">
              <a:lnSpc>
                <a:spcPct val="115000"/>
              </a:lnSpc>
              <a:spcBef>
                <a:spcPts val="0"/>
              </a:spcBef>
              <a:spcAft>
                <a:spcPts val="0"/>
              </a:spcAft>
              <a:buClr>
                <a:srgbClr val="000000"/>
              </a:buClr>
              <a:buSzPts val="2133"/>
              <a:buFont typeface="Lucida Sans"/>
              <a:buAutoNum type="arabicPeriod" startAt="2"/>
            </a:pPr>
            <a:r>
              <a:rPr lang="en-US" sz="2133" b="1" i="0" u="none" strike="noStrike" cap="none">
                <a:solidFill>
                  <a:srgbClr val="000000"/>
                </a:solidFill>
                <a:latin typeface="Bookman Old Style"/>
                <a:ea typeface="Bookman Old Style"/>
                <a:cs typeface="Bookman Old Style"/>
                <a:sym typeface="Bookman Old Style"/>
              </a:rPr>
              <a:t>Disertai penandatanganan berita acara yang memuat daftar arsip yang dimusnahkan</a:t>
            </a:r>
            <a:r>
              <a:rPr lang="en-US" sz="1920" b="1" i="0" u="none" strike="noStrike" cap="none">
                <a:solidFill>
                  <a:srgbClr val="000000"/>
                </a:solidFill>
                <a:latin typeface="Bookman Old Style"/>
                <a:ea typeface="Bookman Old Style"/>
                <a:cs typeface="Bookman Old Style"/>
                <a:sym typeface="Bookman Old Style"/>
              </a:rPr>
              <a:t>.</a:t>
            </a:r>
            <a:endParaRPr sz="1920" b="1" i="0" u="none" strike="noStrike" cap="none">
              <a:solidFill>
                <a:srgbClr val="000000"/>
              </a:solidFill>
              <a:latin typeface="Bookman Old Style"/>
              <a:ea typeface="Bookman Old Style"/>
              <a:cs typeface="Bookman Old Style"/>
              <a:sym typeface="Bookman Old Style"/>
            </a:endParaRPr>
          </a:p>
        </p:txBody>
      </p:sp>
      <p:sp>
        <p:nvSpPr>
          <p:cNvPr id="675" name="Google Shape;675;p49"/>
          <p:cNvSpPr/>
          <p:nvPr/>
        </p:nvSpPr>
        <p:spPr>
          <a:xfrm>
            <a:off x="0" y="76175"/>
            <a:ext cx="6096043" cy="838207"/>
          </a:xfrm>
          <a:prstGeom prst="ellipse">
            <a:avLst/>
          </a:prstGeom>
          <a:gradFill>
            <a:gsLst>
              <a:gs pos="0">
                <a:srgbClr val="E6E3EC"/>
              </a:gs>
              <a:gs pos="40000">
                <a:srgbClr val="C5B9D5"/>
              </a:gs>
              <a:gs pos="50000">
                <a:srgbClr val="C0B4D1"/>
              </a:gs>
              <a:gs pos="65000">
                <a:srgbClr val="C5B9D5"/>
              </a:gs>
              <a:gs pos="100000">
                <a:srgbClr val="EBE9F0"/>
              </a:gs>
            </a:gsLst>
            <a:lin ang="5400000" scaled="0"/>
          </a:gradFill>
          <a:ln w="120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560"/>
              <a:buFont typeface="Calibri"/>
              <a:buNone/>
            </a:pPr>
            <a:r>
              <a:rPr lang="en-US" sz="2560" b="1" i="0" u="none" strike="noStrike" cap="none">
                <a:solidFill>
                  <a:srgbClr val="000000"/>
                </a:solidFill>
                <a:latin typeface="Calibri"/>
                <a:ea typeface="Calibri"/>
                <a:cs typeface="Calibri"/>
                <a:sym typeface="Calibri"/>
              </a:rPr>
              <a:t>PELAKSANAAN PEMUSNAHAN</a:t>
            </a:r>
            <a:endParaRPr/>
          </a:p>
        </p:txBody>
      </p:sp>
      <p:sp>
        <p:nvSpPr>
          <p:cNvPr id="676" name="Google Shape;676;p49"/>
          <p:cNvSpPr/>
          <p:nvPr/>
        </p:nvSpPr>
        <p:spPr>
          <a:xfrm>
            <a:off x="2133584" y="990582"/>
            <a:ext cx="992300" cy="475813"/>
          </a:xfrm>
          <a:prstGeom prst="downArrow">
            <a:avLst>
              <a:gd name="adj1" fmla="val 50000"/>
              <a:gd name="adj2" fmla="val 50000"/>
            </a:avLst>
          </a:prstGeom>
          <a:solidFill>
            <a:schemeClr val="accent1"/>
          </a:solidFill>
          <a:ln w="1905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920"/>
              <a:buFont typeface="Calibri"/>
              <a:buNone/>
            </a:pPr>
            <a:endParaRPr sz="1920" b="0" i="0" u="none" strike="noStrike" cap="none">
              <a:solidFill>
                <a:srgbClr val="FFFFFF"/>
              </a:solidFill>
              <a:latin typeface="Calibri"/>
              <a:ea typeface="Calibri"/>
              <a:cs typeface="Calibri"/>
              <a:sym typeface="Calibri"/>
            </a:endParaRPr>
          </a:p>
        </p:txBody>
      </p:sp>
      <p:pic>
        <p:nvPicPr>
          <p:cNvPr id="677" name="Google Shape;677;p49" descr="ANRI 054"/>
          <p:cNvPicPr preferRelativeResize="0"/>
          <p:nvPr/>
        </p:nvPicPr>
        <p:blipFill rotWithShape="1">
          <a:blip r:embed="rId3">
            <a:alphaModFix/>
          </a:blip>
          <a:srcRect/>
          <a:stretch/>
        </p:blipFill>
        <p:spPr>
          <a:xfrm>
            <a:off x="6324611" y="1981193"/>
            <a:ext cx="3239350" cy="1600210"/>
          </a:xfrm>
          <a:prstGeom prst="rect">
            <a:avLst/>
          </a:prstGeom>
          <a:noFill/>
          <a:ln>
            <a:noFill/>
          </a:ln>
          <a:effectLst>
            <a:outerShdw blurRad="292100" dist="139700" dir="2700000" algn="tl" rotWithShape="0">
              <a:srgbClr val="333333">
                <a:alpha val="64705"/>
              </a:srgbClr>
            </a:outerShdw>
          </a:effectLst>
        </p:spPr>
      </p:pic>
      <p:pic>
        <p:nvPicPr>
          <p:cNvPr id="678" name="Google Shape;678;p49" descr="DSCN5637"/>
          <p:cNvPicPr preferRelativeResize="0"/>
          <p:nvPr/>
        </p:nvPicPr>
        <p:blipFill rotWithShape="1">
          <a:blip r:embed="rId4">
            <a:alphaModFix/>
          </a:blip>
          <a:srcRect/>
          <a:stretch/>
        </p:blipFill>
        <p:spPr>
          <a:xfrm>
            <a:off x="6248410" y="3"/>
            <a:ext cx="3352823" cy="1904989"/>
          </a:xfrm>
          <a:prstGeom prst="rect">
            <a:avLst/>
          </a:prstGeom>
          <a:noFill/>
          <a:ln>
            <a:noFill/>
          </a:ln>
          <a:effectLst>
            <a:outerShdw blurRad="292100" dist="139700" dir="2700000" algn="tl" rotWithShape="0">
              <a:srgbClr val="333333">
                <a:alpha val="64705"/>
              </a:srgbClr>
            </a:outerShdw>
          </a:effectLst>
        </p:spPr>
      </p:pic>
      <p:pic>
        <p:nvPicPr>
          <p:cNvPr id="679" name="Google Shape;679;p49" descr="E:\VIDEO DINARPUS JATENG 2019\download (5).jpg"/>
          <p:cNvPicPr preferRelativeResize="0"/>
          <p:nvPr/>
        </p:nvPicPr>
        <p:blipFill rotWithShape="1">
          <a:blip r:embed="rId5">
            <a:alphaModFix/>
          </a:blip>
          <a:srcRect/>
          <a:stretch/>
        </p:blipFill>
        <p:spPr>
          <a:xfrm>
            <a:off x="6172213" y="3581403"/>
            <a:ext cx="3581387" cy="3428997"/>
          </a:xfrm>
          <a:prstGeom prst="rect">
            <a:avLst/>
          </a:prstGeom>
          <a:noFill/>
          <a:ln>
            <a:no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683"/>
        <p:cNvGrpSpPr/>
        <p:nvPr/>
      </p:nvGrpSpPr>
      <p:grpSpPr>
        <a:xfrm>
          <a:off x="0" y="0"/>
          <a:ext cx="0" cy="0"/>
          <a:chOff x="0" y="0"/>
          <a:chExt cx="0" cy="0"/>
        </a:xfrm>
      </p:grpSpPr>
      <p:grpSp>
        <p:nvGrpSpPr>
          <p:cNvPr id="684" name="Google Shape;684;p50"/>
          <p:cNvGrpSpPr/>
          <p:nvPr/>
        </p:nvGrpSpPr>
        <p:grpSpPr>
          <a:xfrm>
            <a:off x="92122" y="525613"/>
            <a:ext cx="9509760" cy="671915"/>
            <a:chOff x="86360" y="492759"/>
            <a:chExt cx="8915400" cy="629920"/>
          </a:xfrm>
        </p:grpSpPr>
        <p:sp>
          <p:nvSpPr>
            <p:cNvPr id="685" name="Google Shape;685;p50"/>
            <p:cNvSpPr/>
            <p:nvPr/>
          </p:nvSpPr>
          <p:spPr>
            <a:xfrm>
              <a:off x="86360" y="492759"/>
              <a:ext cx="8915400" cy="629920"/>
            </a:xfrm>
            <a:custGeom>
              <a:avLst/>
              <a:gdLst/>
              <a:ahLst/>
              <a:cxnLst/>
              <a:rect l="l" t="t" r="r" b="b"/>
              <a:pathLst>
                <a:path w="8915400" h="629919" extrusionOk="0">
                  <a:moveTo>
                    <a:pt x="8915400" y="0"/>
                  </a:moveTo>
                  <a:lnTo>
                    <a:pt x="0" y="0"/>
                  </a:lnTo>
                  <a:lnTo>
                    <a:pt x="0" y="629920"/>
                  </a:lnTo>
                  <a:lnTo>
                    <a:pt x="8915400" y="629920"/>
                  </a:lnTo>
                  <a:lnTo>
                    <a:pt x="8915400" y="0"/>
                  </a:lnTo>
                  <a:close/>
                </a:path>
              </a:pathLst>
            </a:custGeom>
            <a:solidFill>
              <a:srgbClr val="9ED2D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920"/>
                <a:buFont typeface="Calibri"/>
                <a:buNone/>
              </a:pPr>
              <a:endParaRPr sz="1920" b="0" i="0" u="none" strike="noStrike" cap="none">
                <a:solidFill>
                  <a:srgbClr val="000000"/>
                </a:solidFill>
                <a:latin typeface="Calibri"/>
                <a:ea typeface="Calibri"/>
                <a:cs typeface="Calibri"/>
                <a:sym typeface="Calibri"/>
              </a:endParaRPr>
            </a:p>
          </p:txBody>
        </p:sp>
        <p:sp>
          <p:nvSpPr>
            <p:cNvPr id="686" name="Google Shape;686;p50"/>
            <p:cNvSpPr/>
            <p:nvPr/>
          </p:nvSpPr>
          <p:spPr>
            <a:xfrm>
              <a:off x="86360" y="492759"/>
              <a:ext cx="8915400" cy="629920"/>
            </a:xfrm>
            <a:custGeom>
              <a:avLst/>
              <a:gdLst/>
              <a:ahLst/>
              <a:cxnLst/>
              <a:rect l="l" t="t" r="r" b="b"/>
              <a:pathLst>
                <a:path w="8915400" h="629919" extrusionOk="0">
                  <a:moveTo>
                    <a:pt x="0" y="629920"/>
                  </a:moveTo>
                  <a:lnTo>
                    <a:pt x="8915400" y="629920"/>
                  </a:lnTo>
                  <a:lnTo>
                    <a:pt x="8915400" y="0"/>
                  </a:lnTo>
                  <a:lnTo>
                    <a:pt x="0" y="0"/>
                  </a:lnTo>
                  <a:lnTo>
                    <a:pt x="0" y="629920"/>
                  </a:lnTo>
                  <a:close/>
                </a:path>
              </a:pathLst>
            </a:custGeom>
            <a:noFill/>
            <a:ln w="9525" cap="flat" cmpd="sng">
              <a:solidFill>
                <a:srgbClr val="FF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920"/>
                <a:buFont typeface="Calibri"/>
                <a:buNone/>
              </a:pPr>
              <a:endParaRPr sz="1920" b="0" i="0" u="none" strike="noStrike" cap="none">
                <a:solidFill>
                  <a:srgbClr val="000000"/>
                </a:solidFill>
                <a:latin typeface="Calibri"/>
                <a:ea typeface="Calibri"/>
                <a:cs typeface="Calibri"/>
                <a:sym typeface="Calibri"/>
              </a:endParaRPr>
            </a:p>
          </p:txBody>
        </p:sp>
      </p:grpSp>
      <p:sp>
        <p:nvSpPr>
          <p:cNvPr id="687" name="Google Shape;687;p50"/>
          <p:cNvSpPr txBox="1">
            <a:spLocks noGrp="1"/>
          </p:cNvSpPr>
          <p:nvPr>
            <p:ph type="title"/>
          </p:nvPr>
        </p:nvSpPr>
        <p:spPr>
          <a:xfrm>
            <a:off x="744394" y="541867"/>
            <a:ext cx="8213343" cy="604610"/>
          </a:xfrm>
          <a:prstGeom prst="rect">
            <a:avLst/>
          </a:prstGeom>
          <a:noFill/>
          <a:ln>
            <a:noFill/>
          </a:ln>
        </p:spPr>
        <p:txBody>
          <a:bodyPr spcFirstLastPara="1" wrap="square" lIns="0" tIns="13525" rIns="0" bIns="0" anchor="ctr" anchorCtr="0">
            <a:spAutoFit/>
          </a:bodyPr>
          <a:lstStyle/>
          <a:p>
            <a:pPr marL="13547" lvl="0" indent="0" algn="ctr" rtl="0">
              <a:spcBef>
                <a:spcPts val="0"/>
              </a:spcBef>
              <a:spcAft>
                <a:spcPts val="0"/>
              </a:spcAft>
              <a:buClr>
                <a:schemeClr val="dk1"/>
              </a:buClr>
              <a:buSzPts val="3840"/>
              <a:buFont typeface="Calibri"/>
              <a:buNone/>
            </a:pPr>
            <a:r>
              <a:rPr lang="en-US" sz="3840"/>
              <a:t>Ketentuan Pelaksanaan Pemusnahan</a:t>
            </a:r>
            <a:endParaRPr sz="3840"/>
          </a:p>
        </p:txBody>
      </p:sp>
      <p:sp>
        <p:nvSpPr>
          <p:cNvPr id="688" name="Google Shape;688;p50"/>
          <p:cNvSpPr/>
          <p:nvPr/>
        </p:nvSpPr>
        <p:spPr>
          <a:xfrm>
            <a:off x="121920" y="1137920"/>
            <a:ext cx="9509760" cy="6177280"/>
          </a:xfrm>
          <a:custGeom>
            <a:avLst/>
            <a:gdLst/>
            <a:ahLst/>
            <a:cxnLst/>
            <a:rect l="l" t="t" r="r" b="b"/>
            <a:pathLst>
              <a:path w="8915400" h="5791200" extrusionOk="0">
                <a:moveTo>
                  <a:pt x="8915400" y="5791198"/>
                </a:moveTo>
                <a:lnTo>
                  <a:pt x="8915400" y="0"/>
                </a:lnTo>
                <a:lnTo>
                  <a:pt x="0" y="0"/>
                </a:lnTo>
                <a:lnTo>
                  <a:pt x="0" y="5791198"/>
                </a:lnTo>
              </a:path>
            </a:pathLst>
          </a:custGeom>
          <a:noFill/>
          <a:ln w="9525" cap="flat" cmpd="sng">
            <a:solidFill>
              <a:srgbClr val="FF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920"/>
              <a:buFont typeface="Calibri"/>
              <a:buNone/>
            </a:pPr>
            <a:endParaRPr sz="1920" b="0" i="0" u="none" strike="noStrike" cap="none">
              <a:solidFill>
                <a:srgbClr val="000000"/>
              </a:solidFill>
              <a:latin typeface="Calibri"/>
              <a:ea typeface="Calibri"/>
              <a:cs typeface="Calibri"/>
              <a:sym typeface="Calibri"/>
            </a:endParaRPr>
          </a:p>
        </p:txBody>
      </p:sp>
      <p:sp>
        <p:nvSpPr>
          <p:cNvPr id="689" name="Google Shape;689;p50"/>
          <p:cNvSpPr txBox="1"/>
          <p:nvPr/>
        </p:nvSpPr>
        <p:spPr>
          <a:xfrm>
            <a:off x="205908" y="1364997"/>
            <a:ext cx="9320107" cy="5836812"/>
          </a:xfrm>
          <a:prstGeom prst="rect">
            <a:avLst/>
          </a:prstGeom>
          <a:noFill/>
          <a:ln>
            <a:noFill/>
          </a:ln>
        </p:spPr>
        <p:txBody>
          <a:bodyPr spcFirstLastPara="1" wrap="square" lIns="0" tIns="13525" rIns="0" bIns="0" anchor="t" anchorCtr="0">
            <a:spAutoFit/>
          </a:bodyPr>
          <a:lstStyle/>
          <a:p>
            <a:pPr marL="379309" marR="0" lvl="0" indent="-366439" algn="l" rtl="0">
              <a:lnSpc>
                <a:spcPct val="100000"/>
              </a:lnSpc>
              <a:spcBef>
                <a:spcPts val="0"/>
              </a:spcBef>
              <a:spcAft>
                <a:spcPts val="0"/>
              </a:spcAft>
              <a:buClr>
                <a:srgbClr val="FF0000"/>
              </a:buClr>
              <a:buSzPts val="2560"/>
              <a:buFont typeface="Candara"/>
              <a:buChar char="•"/>
            </a:pPr>
            <a:r>
              <a:rPr lang="en-US" sz="2560" b="0" i="0" u="none" strike="noStrike" cap="none" dirty="0" err="1">
                <a:solidFill>
                  <a:srgbClr val="FF0000"/>
                </a:solidFill>
                <a:latin typeface="Candara"/>
                <a:ea typeface="Candara"/>
                <a:cs typeface="Candara"/>
                <a:sym typeface="Candara"/>
              </a:rPr>
              <a:t>Dilakukan</a:t>
            </a:r>
            <a:r>
              <a:rPr lang="en-US" sz="2560" b="0" i="0" u="none" strike="noStrike" cap="none" dirty="0">
                <a:solidFill>
                  <a:srgbClr val="FF0000"/>
                </a:solidFill>
                <a:latin typeface="Candara"/>
                <a:ea typeface="Candara"/>
                <a:cs typeface="Candara"/>
                <a:sym typeface="Candara"/>
              </a:rPr>
              <a:t> </a:t>
            </a:r>
            <a:r>
              <a:rPr lang="en-US" sz="2560" b="0" i="0" u="none" strike="noStrike" cap="none" dirty="0" err="1">
                <a:solidFill>
                  <a:srgbClr val="FF0000"/>
                </a:solidFill>
                <a:latin typeface="Candara"/>
                <a:ea typeface="Candara"/>
                <a:cs typeface="Candara"/>
                <a:sym typeface="Candara"/>
              </a:rPr>
              <a:t>secara</a:t>
            </a:r>
            <a:r>
              <a:rPr lang="en-US" sz="2560" b="0" i="0" u="none" strike="noStrike" cap="none" dirty="0">
                <a:solidFill>
                  <a:srgbClr val="FF0000"/>
                </a:solidFill>
                <a:latin typeface="Candara"/>
                <a:ea typeface="Candara"/>
                <a:cs typeface="Candara"/>
                <a:sym typeface="Candara"/>
              </a:rPr>
              <a:t> total </a:t>
            </a:r>
            <a:r>
              <a:rPr lang="en-US" sz="2560" b="0" i="0" u="none" strike="noStrike" cap="none" dirty="0" err="1">
                <a:solidFill>
                  <a:srgbClr val="000000"/>
                </a:solidFill>
                <a:latin typeface="Candara"/>
                <a:ea typeface="Candara"/>
                <a:cs typeface="Candara"/>
                <a:sym typeface="Candara"/>
              </a:rPr>
              <a:t>sehingga</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fisik</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dan</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informasi</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arsip</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musnah</a:t>
            </a:r>
            <a:endParaRPr sz="2560" b="0" i="0" u="none" strike="noStrike" cap="none" dirty="0">
              <a:solidFill>
                <a:srgbClr val="000000"/>
              </a:solidFill>
              <a:latin typeface="Candara"/>
              <a:ea typeface="Candara"/>
              <a:cs typeface="Candara"/>
              <a:sym typeface="Candara"/>
            </a:endParaRPr>
          </a:p>
          <a:p>
            <a:pPr marL="379309" marR="0" lvl="0" indent="0" algn="l" rtl="0">
              <a:lnSpc>
                <a:spcPct val="100000"/>
              </a:lnSpc>
              <a:spcBef>
                <a:spcPts val="5"/>
              </a:spcBef>
              <a:spcAft>
                <a:spcPts val="0"/>
              </a:spcAft>
              <a:buClr>
                <a:srgbClr val="000000"/>
              </a:buClr>
              <a:buSzPts val="2560"/>
              <a:buFont typeface="Candara"/>
              <a:buNone/>
            </a:pPr>
            <a:r>
              <a:rPr lang="en-US" sz="2560" b="0" i="0" u="none" strike="noStrike" cap="none" dirty="0" err="1">
                <a:solidFill>
                  <a:srgbClr val="000000"/>
                </a:solidFill>
                <a:latin typeface="Candara"/>
                <a:ea typeface="Candara"/>
                <a:cs typeface="Candara"/>
                <a:sym typeface="Candara"/>
              </a:rPr>
              <a:t>dan</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tidak</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dapat</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dikenali</a:t>
            </a:r>
            <a:r>
              <a:rPr lang="en-US" sz="2560" b="0" i="0" u="none" strike="noStrike" cap="none" dirty="0">
                <a:solidFill>
                  <a:srgbClr val="000000"/>
                </a:solidFill>
                <a:latin typeface="Candara"/>
                <a:ea typeface="Candara"/>
                <a:cs typeface="Candara"/>
                <a:sym typeface="Candara"/>
              </a:rPr>
              <a:t>;</a:t>
            </a:r>
            <a:endParaRPr sz="2560" b="0" i="0" u="none" strike="noStrike" cap="none" dirty="0">
              <a:solidFill>
                <a:srgbClr val="000000"/>
              </a:solidFill>
              <a:latin typeface="Candara"/>
              <a:ea typeface="Candara"/>
              <a:cs typeface="Candara"/>
              <a:sym typeface="Candara"/>
            </a:endParaRPr>
          </a:p>
          <a:p>
            <a:pPr marL="379309" marR="612990" lvl="0" indent="-366439" algn="l" rtl="0">
              <a:lnSpc>
                <a:spcPct val="100000"/>
              </a:lnSpc>
              <a:spcBef>
                <a:spcPts val="619"/>
              </a:spcBef>
              <a:spcAft>
                <a:spcPts val="0"/>
              </a:spcAft>
              <a:buClr>
                <a:srgbClr val="FF0000"/>
              </a:buClr>
              <a:buSzPts val="2560"/>
              <a:buFont typeface="Candara"/>
              <a:buChar char="•"/>
            </a:pPr>
            <a:r>
              <a:rPr lang="en-US" sz="2560" b="0" i="0" u="none" strike="noStrike" cap="none" dirty="0" err="1">
                <a:solidFill>
                  <a:srgbClr val="FF0000"/>
                </a:solidFill>
                <a:latin typeface="Candara"/>
                <a:ea typeface="Candara"/>
                <a:cs typeface="Candara"/>
                <a:sym typeface="Candara"/>
              </a:rPr>
              <a:t>Disaksikan</a:t>
            </a:r>
            <a:r>
              <a:rPr lang="en-US" sz="2560" b="0" i="0" u="none" strike="noStrike" cap="none" dirty="0">
                <a:solidFill>
                  <a:srgbClr val="FF0000"/>
                </a:solidFill>
                <a:latin typeface="Candara"/>
                <a:ea typeface="Candara"/>
                <a:cs typeface="Candara"/>
                <a:sym typeface="Candara"/>
              </a:rPr>
              <a:t> </a:t>
            </a:r>
            <a:r>
              <a:rPr lang="en-US" sz="2560" b="0" i="0" u="none" strike="noStrike" cap="none" dirty="0" err="1">
                <a:solidFill>
                  <a:srgbClr val="FF0000"/>
                </a:solidFill>
                <a:latin typeface="Candara"/>
                <a:ea typeface="Candara"/>
                <a:cs typeface="Candara"/>
                <a:sym typeface="Candara"/>
              </a:rPr>
              <a:t>oleh</a:t>
            </a:r>
            <a:r>
              <a:rPr lang="en-US" sz="2560" b="0" i="0" u="none" strike="noStrike" cap="none" dirty="0">
                <a:solidFill>
                  <a:srgbClr val="FF0000"/>
                </a:solidFill>
                <a:latin typeface="Candara"/>
                <a:ea typeface="Candara"/>
                <a:cs typeface="Candara"/>
                <a:sym typeface="Candara"/>
              </a:rPr>
              <a:t> </a:t>
            </a:r>
            <a:r>
              <a:rPr lang="en-US" sz="2560" b="0" i="0" u="none" strike="noStrike" cap="none" dirty="0" err="1">
                <a:solidFill>
                  <a:srgbClr val="FF0000"/>
                </a:solidFill>
                <a:latin typeface="Candara"/>
                <a:ea typeface="Candara"/>
                <a:cs typeface="Candara"/>
                <a:sym typeface="Candara"/>
              </a:rPr>
              <a:t>sekurang-kurangnya</a:t>
            </a:r>
            <a:r>
              <a:rPr lang="en-US" sz="2560" b="0" i="0" u="none" strike="noStrike" cap="none" dirty="0">
                <a:solidFill>
                  <a:srgbClr val="FF0000"/>
                </a:solidFill>
                <a:latin typeface="Candara"/>
                <a:ea typeface="Candara"/>
                <a:cs typeface="Candara"/>
                <a:sym typeface="Candara"/>
              </a:rPr>
              <a:t> 2 (</a:t>
            </a:r>
            <a:r>
              <a:rPr lang="en-US" sz="2560" b="0" i="0" u="none" strike="noStrike" cap="none" dirty="0" err="1">
                <a:solidFill>
                  <a:srgbClr val="FF0000"/>
                </a:solidFill>
                <a:latin typeface="Candara"/>
                <a:ea typeface="Candara"/>
                <a:cs typeface="Candara"/>
                <a:sym typeface="Candara"/>
              </a:rPr>
              <a:t>dua</a:t>
            </a:r>
            <a:r>
              <a:rPr lang="en-US" sz="2560" b="0" i="0" u="none" strike="noStrike" cap="none" dirty="0">
                <a:solidFill>
                  <a:srgbClr val="FF0000"/>
                </a:solidFill>
                <a:latin typeface="Candara"/>
                <a:ea typeface="Candara"/>
                <a:cs typeface="Candara"/>
                <a:sym typeface="Candara"/>
              </a:rPr>
              <a:t>) </a:t>
            </a:r>
            <a:r>
              <a:rPr lang="en-US" sz="2560" b="0" i="0" u="none" strike="noStrike" cap="none" dirty="0" err="1">
                <a:solidFill>
                  <a:srgbClr val="FF0000"/>
                </a:solidFill>
                <a:latin typeface="Candara"/>
                <a:ea typeface="Candara"/>
                <a:cs typeface="Candara"/>
                <a:sym typeface="Candara"/>
              </a:rPr>
              <a:t>pejabat</a:t>
            </a:r>
            <a:r>
              <a:rPr lang="en-US" sz="2560" b="0" i="0" u="none" strike="noStrike" cap="none" dirty="0">
                <a:solidFill>
                  <a:srgbClr val="FF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dari</a:t>
            </a:r>
            <a:r>
              <a:rPr lang="en-US" sz="2560" b="0" i="0" u="none" strike="noStrike" cap="none" dirty="0">
                <a:solidFill>
                  <a:srgbClr val="000000"/>
                </a:solidFill>
                <a:latin typeface="Candara"/>
                <a:ea typeface="Candara"/>
                <a:cs typeface="Candara"/>
                <a:sym typeface="Candara"/>
              </a:rPr>
              <a:t> unit  </a:t>
            </a:r>
            <a:r>
              <a:rPr lang="en-US" sz="2560" b="0" i="0" u="none" strike="noStrike" cap="none" dirty="0" err="1">
                <a:solidFill>
                  <a:srgbClr val="000000"/>
                </a:solidFill>
                <a:latin typeface="Candara"/>
                <a:ea typeface="Candara"/>
                <a:cs typeface="Candara"/>
                <a:sym typeface="Candara"/>
              </a:rPr>
              <a:t>kerja</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bidang</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hukum</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dan</a:t>
            </a:r>
            <a:r>
              <a:rPr lang="en-US" sz="2560" b="0" i="0" u="none" strike="noStrike" cap="none" dirty="0">
                <a:solidFill>
                  <a:srgbClr val="000000"/>
                </a:solidFill>
                <a:latin typeface="Candara"/>
                <a:ea typeface="Candara"/>
                <a:cs typeface="Candara"/>
                <a:sym typeface="Candara"/>
              </a:rPr>
              <a:t>/</a:t>
            </a:r>
            <a:r>
              <a:rPr lang="en-US" sz="2560" b="0" i="0" u="none" strike="noStrike" cap="none" dirty="0" err="1">
                <a:solidFill>
                  <a:srgbClr val="000000"/>
                </a:solidFill>
                <a:latin typeface="Candara"/>
                <a:ea typeface="Candara"/>
                <a:cs typeface="Candara"/>
                <a:sym typeface="Candara"/>
              </a:rPr>
              <a:t>atau</a:t>
            </a:r>
            <a:r>
              <a:rPr lang="en-US" sz="2560" b="0" i="0" u="none" strike="noStrike" cap="none" dirty="0">
                <a:solidFill>
                  <a:srgbClr val="000000"/>
                </a:solidFill>
                <a:latin typeface="Candara"/>
                <a:ea typeface="Candara"/>
                <a:cs typeface="Candara"/>
                <a:sym typeface="Candara"/>
              </a:rPr>
              <a:t> unit </a:t>
            </a:r>
            <a:r>
              <a:rPr lang="en-US" sz="2560" b="0" i="0" u="none" strike="noStrike" cap="none" dirty="0" err="1">
                <a:solidFill>
                  <a:srgbClr val="000000"/>
                </a:solidFill>
                <a:latin typeface="Candara"/>
                <a:ea typeface="Candara"/>
                <a:cs typeface="Candara"/>
                <a:sym typeface="Candara"/>
              </a:rPr>
              <a:t>kerja</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pengawasan</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dari</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lingkungan</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Pencipta</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Arsip</a:t>
            </a:r>
            <a:r>
              <a:rPr lang="en-US" sz="2560" b="0" i="0" u="none" strike="noStrike" cap="none" dirty="0">
                <a:solidFill>
                  <a:srgbClr val="000000"/>
                </a:solidFill>
                <a:latin typeface="Candara"/>
                <a:ea typeface="Candara"/>
                <a:cs typeface="Candara"/>
                <a:sym typeface="Candara"/>
              </a:rPr>
              <a:t> yang </a:t>
            </a:r>
            <a:r>
              <a:rPr lang="en-US" sz="2560" b="0" i="0" u="none" strike="noStrike" cap="none" dirty="0" err="1">
                <a:solidFill>
                  <a:srgbClr val="000000"/>
                </a:solidFill>
                <a:latin typeface="Candara"/>
                <a:ea typeface="Candara"/>
                <a:cs typeface="Candara"/>
                <a:sym typeface="Candara"/>
              </a:rPr>
              <a:t>bersangkutan</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dan</a:t>
            </a:r>
            <a:endParaRPr sz="2560" b="0" i="0" u="none" strike="noStrike" cap="none" dirty="0">
              <a:solidFill>
                <a:srgbClr val="000000"/>
              </a:solidFill>
              <a:latin typeface="Candara"/>
              <a:ea typeface="Candara"/>
              <a:cs typeface="Candara"/>
              <a:sym typeface="Candara"/>
            </a:endParaRPr>
          </a:p>
          <a:p>
            <a:pPr marL="379309" marR="20321" lvl="0" indent="-366439" algn="l" rtl="0">
              <a:lnSpc>
                <a:spcPct val="100000"/>
              </a:lnSpc>
              <a:spcBef>
                <a:spcPts val="624"/>
              </a:spcBef>
              <a:spcAft>
                <a:spcPts val="0"/>
              </a:spcAft>
              <a:buClr>
                <a:srgbClr val="000000"/>
              </a:buClr>
              <a:buSzPts val="2560"/>
              <a:buFont typeface="Candara"/>
              <a:buChar char="•"/>
            </a:pPr>
            <a:r>
              <a:rPr lang="en-US" sz="2560" b="0" i="0" u="none" strike="noStrike" cap="none" dirty="0" err="1">
                <a:solidFill>
                  <a:srgbClr val="000000"/>
                </a:solidFill>
                <a:latin typeface="Candara"/>
                <a:ea typeface="Candara"/>
                <a:cs typeface="Candara"/>
                <a:sym typeface="Candara"/>
              </a:rPr>
              <a:t>Disertai</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penandatanganan</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FF0000"/>
                </a:solidFill>
                <a:latin typeface="Candara"/>
                <a:ea typeface="Candara"/>
                <a:cs typeface="Candara"/>
                <a:sym typeface="Candara"/>
              </a:rPr>
              <a:t>berita</a:t>
            </a:r>
            <a:r>
              <a:rPr lang="en-US" sz="2560" b="0" i="0" u="none" strike="noStrike" cap="none" dirty="0">
                <a:solidFill>
                  <a:srgbClr val="FF0000"/>
                </a:solidFill>
                <a:latin typeface="Candara"/>
                <a:ea typeface="Candara"/>
                <a:cs typeface="Candara"/>
                <a:sym typeface="Candara"/>
              </a:rPr>
              <a:t> </a:t>
            </a:r>
            <a:r>
              <a:rPr lang="en-US" sz="2560" b="0" i="0" u="none" strike="noStrike" cap="none" dirty="0" err="1">
                <a:solidFill>
                  <a:srgbClr val="FF0000"/>
                </a:solidFill>
                <a:latin typeface="Candara"/>
                <a:ea typeface="Candara"/>
                <a:cs typeface="Candara"/>
                <a:sym typeface="Candara"/>
              </a:rPr>
              <a:t>acara</a:t>
            </a:r>
            <a:r>
              <a:rPr lang="en-US" sz="2560" b="0" i="0" u="none" strike="noStrike" cap="none" dirty="0">
                <a:solidFill>
                  <a:srgbClr val="FF0000"/>
                </a:solidFill>
                <a:latin typeface="Candara"/>
                <a:ea typeface="Candara"/>
                <a:cs typeface="Candara"/>
                <a:sym typeface="Candara"/>
              </a:rPr>
              <a:t> </a:t>
            </a:r>
            <a:r>
              <a:rPr lang="en-US" sz="2560" b="0" i="0" u="none" strike="noStrike" cap="none" dirty="0">
                <a:solidFill>
                  <a:srgbClr val="000000"/>
                </a:solidFill>
                <a:latin typeface="Candara"/>
                <a:ea typeface="Candara"/>
                <a:cs typeface="Candara"/>
                <a:sym typeface="Candara"/>
              </a:rPr>
              <a:t>yang </a:t>
            </a:r>
            <a:r>
              <a:rPr lang="en-US" sz="2560" b="0" i="0" u="none" strike="noStrike" cap="none" dirty="0" err="1">
                <a:solidFill>
                  <a:srgbClr val="000000"/>
                </a:solidFill>
                <a:latin typeface="Candara"/>
                <a:ea typeface="Candara"/>
                <a:cs typeface="Candara"/>
                <a:sym typeface="Candara"/>
              </a:rPr>
              <a:t>memuat</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daftar</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arsip</a:t>
            </a:r>
            <a:r>
              <a:rPr lang="en-US" sz="2560" b="0" i="0" u="none" strike="noStrike" cap="none" dirty="0">
                <a:solidFill>
                  <a:srgbClr val="000000"/>
                </a:solidFill>
                <a:latin typeface="Candara"/>
                <a:ea typeface="Candara"/>
                <a:cs typeface="Candara"/>
                <a:sym typeface="Candara"/>
              </a:rPr>
              <a:t>  yang </a:t>
            </a:r>
            <a:r>
              <a:rPr lang="en-US" sz="2560" b="0" i="0" u="none" strike="noStrike" cap="none" dirty="0" err="1">
                <a:solidFill>
                  <a:srgbClr val="000000"/>
                </a:solidFill>
                <a:latin typeface="Candara"/>
                <a:ea typeface="Candara"/>
                <a:cs typeface="Candara"/>
                <a:sym typeface="Candara"/>
              </a:rPr>
              <a:t>dimusnahkan</a:t>
            </a:r>
            <a:r>
              <a:rPr lang="en-US" sz="2560" b="0" i="0" u="none" strike="noStrike" cap="none" dirty="0">
                <a:solidFill>
                  <a:srgbClr val="000000"/>
                </a:solidFill>
                <a:latin typeface="Candara"/>
                <a:ea typeface="Candara"/>
                <a:cs typeface="Candara"/>
                <a:sym typeface="Candara"/>
              </a:rPr>
              <a:t>.</a:t>
            </a:r>
            <a:endParaRPr sz="2560" b="0" i="0" u="none" strike="noStrike" cap="none" dirty="0">
              <a:solidFill>
                <a:srgbClr val="000000"/>
              </a:solidFill>
              <a:latin typeface="Candara"/>
              <a:ea typeface="Candara"/>
              <a:cs typeface="Candara"/>
              <a:sym typeface="Candara"/>
            </a:endParaRPr>
          </a:p>
          <a:p>
            <a:pPr marL="379309" marR="5419" lvl="0" indent="-366439" algn="l" rtl="0">
              <a:lnSpc>
                <a:spcPct val="100000"/>
              </a:lnSpc>
              <a:spcBef>
                <a:spcPts val="619"/>
              </a:spcBef>
              <a:spcAft>
                <a:spcPts val="0"/>
              </a:spcAft>
              <a:buClr>
                <a:srgbClr val="000000"/>
              </a:buClr>
              <a:buSzPts val="1920"/>
              <a:buFont typeface="Candara"/>
              <a:buChar char="•"/>
            </a:pPr>
            <a:r>
              <a:rPr lang="en-US" sz="2560" b="0" i="0" u="none" strike="noStrike" cap="none" dirty="0" err="1" smtClean="0">
                <a:solidFill>
                  <a:srgbClr val="000000"/>
                </a:solidFill>
                <a:latin typeface="Candara"/>
                <a:ea typeface="Candara"/>
                <a:cs typeface="Candara"/>
                <a:sym typeface="Candara"/>
              </a:rPr>
              <a:t>Pelaksanaan</a:t>
            </a:r>
            <a:r>
              <a:rPr lang="en-US" sz="2560" b="0" i="0" u="none" strike="noStrike" cap="none" dirty="0" smtClean="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pemusnahan</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arsip</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dilakukan</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dengan</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membuat</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Berita</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Acara</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Pemusnahan</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beserta</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Daftar</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Arsip</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Usul</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Musnah</a:t>
            </a:r>
            <a:r>
              <a:rPr lang="en-US" sz="2560" b="0" i="0" u="none" strike="noStrike" cap="none" dirty="0">
                <a:solidFill>
                  <a:srgbClr val="000000"/>
                </a:solidFill>
                <a:latin typeface="Candara"/>
                <a:ea typeface="Candara"/>
                <a:cs typeface="Candara"/>
                <a:sym typeface="Candara"/>
              </a:rPr>
              <a:t> yang  </a:t>
            </a:r>
            <a:r>
              <a:rPr lang="en-US" sz="2560" b="0" i="0" u="none" strike="noStrike" cap="none" dirty="0" err="1">
                <a:solidFill>
                  <a:srgbClr val="000000"/>
                </a:solidFill>
                <a:latin typeface="Candara"/>
                <a:ea typeface="Candara"/>
                <a:cs typeface="Candara"/>
                <a:sym typeface="Candara"/>
              </a:rPr>
              <a:t>dibuat</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rangkap</a:t>
            </a:r>
            <a:r>
              <a:rPr lang="en-US" sz="2560" b="0" i="0" u="none" strike="noStrike" cap="none" dirty="0">
                <a:solidFill>
                  <a:srgbClr val="000000"/>
                </a:solidFill>
                <a:latin typeface="Candara"/>
                <a:ea typeface="Candara"/>
                <a:cs typeface="Candara"/>
                <a:sym typeface="Candara"/>
              </a:rPr>
              <a:t> 2 (</a:t>
            </a:r>
            <a:r>
              <a:rPr lang="en-US" sz="2560" b="0" i="0" u="none" strike="noStrike" cap="none" dirty="0" err="1">
                <a:solidFill>
                  <a:srgbClr val="000000"/>
                </a:solidFill>
                <a:latin typeface="Candara"/>
                <a:ea typeface="Candara"/>
                <a:cs typeface="Candara"/>
                <a:sym typeface="Candara"/>
              </a:rPr>
              <a:t>dua</a:t>
            </a:r>
            <a:r>
              <a:rPr lang="en-US" sz="2560" b="0" i="0" u="none" strike="noStrike" cap="none" dirty="0">
                <a:solidFill>
                  <a:srgbClr val="000000"/>
                </a:solidFill>
                <a:latin typeface="Candara"/>
                <a:ea typeface="Candara"/>
                <a:cs typeface="Candara"/>
                <a:sym typeface="Candara"/>
              </a:rPr>
              <a:t>).</a:t>
            </a:r>
            <a:endParaRPr sz="2560" b="0" i="0" u="none" strike="noStrike" cap="none" dirty="0">
              <a:solidFill>
                <a:srgbClr val="000000"/>
              </a:solidFill>
              <a:latin typeface="Candara"/>
              <a:ea typeface="Candara"/>
              <a:cs typeface="Candara"/>
              <a:sym typeface="Candara"/>
            </a:endParaRPr>
          </a:p>
          <a:p>
            <a:pPr marL="379309" marR="140887" lvl="0" indent="-366439" algn="l" rtl="0">
              <a:lnSpc>
                <a:spcPct val="100000"/>
              </a:lnSpc>
              <a:spcBef>
                <a:spcPts val="603"/>
              </a:spcBef>
              <a:spcAft>
                <a:spcPts val="0"/>
              </a:spcAft>
              <a:buClr>
                <a:srgbClr val="000000"/>
              </a:buClr>
              <a:buSzPts val="2560"/>
              <a:buFont typeface="Candara"/>
              <a:buChar char="•"/>
            </a:pPr>
            <a:r>
              <a:rPr lang="en-US" sz="2560" b="0" i="0" u="none" strike="noStrike" cap="none" dirty="0" err="1">
                <a:solidFill>
                  <a:srgbClr val="000000"/>
                </a:solidFill>
                <a:latin typeface="Candara"/>
                <a:ea typeface="Candara"/>
                <a:cs typeface="Candara"/>
                <a:sym typeface="Candara"/>
              </a:rPr>
              <a:t>Berita</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acara</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tersebut</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ditandatangani</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oleh</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FF0000"/>
                </a:solidFill>
                <a:latin typeface="Candara"/>
                <a:ea typeface="Candara"/>
                <a:cs typeface="Candara"/>
                <a:sym typeface="Candara"/>
              </a:rPr>
              <a:t>pimpinan</a:t>
            </a:r>
            <a:r>
              <a:rPr lang="en-US" sz="2560" b="0" i="0" u="none" strike="noStrike" cap="none" dirty="0">
                <a:solidFill>
                  <a:srgbClr val="FF0000"/>
                </a:solidFill>
                <a:latin typeface="Candara"/>
                <a:ea typeface="Candara"/>
                <a:cs typeface="Candara"/>
                <a:sym typeface="Candara"/>
              </a:rPr>
              <a:t> Unit  </a:t>
            </a:r>
            <a:r>
              <a:rPr lang="en-US" sz="2560" b="0" i="0" u="none" strike="noStrike" cap="none" dirty="0" err="1">
                <a:solidFill>
                  <a:srgbClr val="FF0000"/>
                </a:solidFill>
                <a:latin typeface="Candara"/>
                <a:ea typeface="Candara"/>
                <a:cs typeface="Candara"/>
                <a:sym typeface="Candara"/>
              </a:rPr>
              <a:t>Kearsipan</a:t>
            </a:r>
            <a:r>
              <a:rPr lang="en-US" sz="2560" b="0" i="0" u="none" strike="noStrike" cap="none" dirty="0">
                <a:solidFill>
                  <a:srgbClr val="FF0000"/>
                </a:solidFill>
                <a:latin typeface="Candara"/>
                <a:ea typeface="Candara"/>
                <a:cs typeface="Candara"/>
                <a:sym typeface="Candara"/>
              </a:rPr>
              <a:t>, </a:t>
            </a:r>
            <a:r>
              <a:rPr lang="en-US" sz="2560" b="0" i="0" u="none" strike="noStrike" cap="none" dirty="0" err="1">
                <a:solidFill>
                  <a:srgbClr val="FF0000"/>
                </a:solidFill>
                <a:latin typeface="Candara"/>
                <a:ea typeface="Candara"/>
                <a:cs typeface="Candara"/>
                <a:sym typeface="Candara"/>
              </a:rPr>
              <a:t>pimpinan</a:t>
            </a:r>
            <a:r>
              <a:rPr lang="en-US" sz="2560" b="0" i="0" u="none" strike="noStrike" cap="none" dirty="0">
                <a:solidFill>
                  <a:srgbClr val="FF0000"/>
                </a:solidFill>
                <a:latin typeface="Candara"/>
                <a:ea typeface="Candara"/>
                <a:cs typeface="Candara"/>
                <a:sym typeface="Candara"/>
              </a:rPr>
              <a:t> Unit </a:t>
            </a:r>
            <a:r>
              <a:rPr lang="en-US" sz="2560" b="0" i="0" u="none" strike="noStrike" cap="none" dirty="0" err="1">
                <a:solidFill>
                  <a:srgbClr val="FF0000"/>
                </a:solidFill>
                <a:latin typeface="Candara"/>
                <a:ea typeface="Candara"/>
                <a:cs typeface="Candara"/>
                <a:sym typeface="Candara"/>
              </a:rPr>
              <a:t>Pengolah</a:t>
            </a:r>
            <a:r>
              <a:rPr lang="en-US" sz="2560" b="0" i="0" u="none" strike="noStrike" cap="none" dirty="0">
                <a:solidFill>
                  <a:srgbClr val="FF0000"/>
                </a:solidFill>
                <a:latin typeface="Candara"/>
                <a:ea typeface="Candara"/>
                <a:cs typeface="Candara"/>
                <a:sym typeface="Candara"/>
              </a:rPr>
              <a:t> yang </a:t>
            </a:r>
            <a:r>
              <a:rPr lang="en-US" sz="2560" b="0" i="0" u="none" strike="noStrike" cap="none" dirty="0" err="1">
                <a:solidFill>
                  <a:srgbClr val="FF0000"/>
                </a:solidFill>
                <a:latin typeface="Candara"/>
                <a:ea typeface="Candara"/>
                <a:cs typeface="Candara"/>
                <a:sym typeface="Candara"/>
              </a:rPr>
              <a:t>arsipnya</a:t>
            </a:r>
            <a:r>
              <a:rPr lang="en-US" sz="2560" b="0" i="0" u="none" strike="noStrike" cap="none" dirty="0">
                <a:solidFill>
                  <a:srgbClr val="FF0000"/>
                </a:solidFill>
                <a:latin typeface="Candara"/>
                <a:ea typeface="Candara"/>
                <a:cs typeface="Candara"/>
                <a:sym typeface="Candara"/>
              </a:rPr>
              <a:t> </a:t>
            </a:r>
            <a:r>
              <a:rPr lang="en-US" sz="2560" b="0" i="0" u="none" strike="noStrike" cap="none" dirty="0" err="1">
                <a:solidFill>
                  <a:srgbClr val="FF0000"/>
                </a:solidFill>
                <a:latin typeface="Candara"/>
                <a:ea typeface="Candara"/>
                <a:cs typeface="Candara"/>
                <a:sym typeface="Candara"/>
              </a:rPr>
              <a:t>akan</a:t>
            </a:r>
            <a:r>
              <a:rPr lang="en-US" sz="2560" b="0" i="0" u="none" strike="noStrike" cap="none" dirty="0">
                <a:solidFill>
                  <a:srgbClr val="FF0000"/>
                </a:solidFill>
                <a:latin typeface="Candara"/>
                <a:ea typeface="Candara"/>
                <a:cs typeface="Candara"/>
                <a:sym typeface="Candara"/>
              </a:rPr>
              <a:t>  </a:t>
            </a:r>
            <a:r>
              <a:rPr lang="en-US" sz="2560" b="0" i="0" u="none" strike="noStrike" cap="none" dirty="0" err="1">
                <a:solidFill>
                  <a:srgbClr val="FF0000"/>
                </a:solidFill>
                <a:latin typeface="Candara"/>
                <a:ea typeface="Candara"/>
                <a:cs typeface="Candara"/>
                <a:sym typeface="Candara"/>
              </a:rPr>
              <a:t>dimusnahkan</a:t>
            </a:r>
            <a:r>
              <a:rPr lang="en-US" sz="2560" b="0" i="0" u="none" strike="noStrike" cap="none" dirty="0">
                <a:solidFill>
                  <a:srgbClr val="FF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dan</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disaksikan</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sekurang-kurangnya</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dari</a:t>
            </a:r>
            <a:r>
              <a:rPr lang="en-US" sz="2560" b="0" i="0" u="none" strike="noStrike" cap="none" dirty="0">
                <a:solidFill>
                  <a:srgbClr val="000000"/>
                </a:solidFill>
                <a:latin typeface="Candara"/>
                <a:ea typeface="Candara"/>
                <a:cs typeface="Candara"/>
                <a:sym typeface="Candara"/>
              </a:rPr>
              <a:t> unit </a:t>
            </a:r>
            <a:r>
              <a:rPr lang="en-US" sz="2560" b="0" i="0" u="none" strike="noStrike" cap="none" dirty="0" err="1">
                <a:solidFill>
                  <a:srgbClr val="000000"/>
                </a:solidFill>
                <a:latin typeface="Candara"/>
                <a:ea typeface="Candara"/>
                <a:cs typeface="Candara"/>
                <a:sym typeface="Candara"/>
              </a:rPr>
              <a:t>kerja</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bidang</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hukum</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dan</a:t>
            </a:r>
            <a:r>
              <a:rPr lang="en-US" sz="2560" b="0" i="0" u="none" strike="noStrike" cap="none" dirty="0">
                <a:solidFill>
                  <a:srgbClr val="000000"/>
                </a:solidFill>
                <a:latin typeface="Candara"/>
                <a:ea typeface="Candara"/>
                <a:cs typeface="Candara"/>
                <a:sym typeface="Candara"/>
              </a:rPr>
              <a:t> unit </a:t>
            </a:r>
            <a:r>
              <a:rPr lang="en-US" sz="2560" b="0" i="0" u="none" strike="noStrike" cap="none" dirty="0" err="1">
                <a:solidFill>
                  <a:srgbClr val="000000"/>
                </a:solidFill>
                <a:latin typeface="Candara"/>
                <a:ea typeface="Candara"/>
                <a:cs typeface="Candara"/>
                <a:sym typeface="Candara"/>
              </a:rPr>
              <a:t>kerja</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bidang</a:t>
            </a:r>
            <a:r>
              <a:rPr lang="en-US" sz="2560" b="0" i="0" u="none" strike="noStrike" cap="none" dirty="0">
                <a:solidFill>
                  <a:srgbClr val="000000"/>
                </a:solidFill>
                <a:latin typeface="Candara"/>
                <a:ea typeface="Candara"/>
                <a:cs typeface="Candara"/>
                <a:sym typeface="Candara"/>
              </a:rPr>
              <a:t> </a:t>
            </a:r>
            <a:r>
              <a:rPr lang="en-US" sz="2560" b="0" i="0" u="none" strike="noStrike" cap="none" dirty="0" err="1">
                <a:solidFill>
                  <a:srgbClr val="000000"/>
                </a:solidFill>
                <a:latin typeface="Candara"/>
                <a:ea typeface="Candara"/>
                <a:cs typeface="Candara"/>
                <a:sym typeface="Candara"/>
              </a:rPr>
              <a:t>pengawasan</a:t>
            </a:r>
            <a:endParaRPr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693"/>
        <p:cNvGrpSpPr/>
        <p:nvPr/>
      </p:nvGrpSpPr>
      <p:grpSpPr>
        <a:xfrm>
          <a:off x="0" y="0"/>
          <a:ext cx="0" cy="0"/>
          <a:chOff x="0" y="0"/>
          <a:chExt cx="0" cy="0"/>
        </a:xfrm>
      </p:grpSpPr>
      <p:pic>
        <p:nvPicPr>
          <p:cNvPr id="694" name="Google Shape;694;p51"/>
          <p:cNvPicPr preferRelativeResize="0"/>
          <p:nvPr/>
        </p:nvPicPr>
        <p:blipFill rotWithShape="1">
          <a:blip r:embed="rId3">
            <a:alphaModFix/>
          </a:blip>
          <a:srcRect l="35058" t="24407" r="30729" b="18910"/>
          <a:stretch/>
        </p:blipFill>
        <p:spPr>
          <a:xfrm>
            <a:off x="1343607" y="1122918"/>
            <a:ext cx="7658155" cy="5338027"/>
          </a:xfrm>
          <a:prstGeom prst="rect">
            <a:avLst/>
          </a:prstGeom>
          <a:noFill/>
          <a:ln>
            <a:noFill/>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698"/>
        <p:cNvGrpSpPr/>
        <p:nvPr/>
      </p:nvGrpSpPr>
      <p:grpSpPr>
        <a:xfrm>
          <a:off x="0" y="0"/>
          <a:ext cx="0" cy="0"/>
          <a:chOff x="0" y="0"/>
          <a:chExt cx="0" cy="0"/>
        </a:xfrm>
      </p:grpSpPr>
      <p:pic>
        <p:nvPicPr>
          <p:cNvPr id="699" name="Google Shape;699;p52"/>
          <p:cNvPicPr preferRelativeResize="0"/>
          <p:nvPr/>
        </p:nvPicPr>
        <p:blipFill rotWithShape="1">
          <a:blip r:embed="rId3">
            <a:alphaModFix/>
          </a:blip>
          <a:srcRect/>
          <a:stretch/>
        </p:blipFill>
        <p:spPr>
          <a:xfrm>
            <a:off x="162560" y="162560"/>
            <a:ext cx="9347200" cy="6990080"/>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94081" y="1950665"/>
            <a:ext cx="3468624" cy="1217424"/>
          </a:xfrm>
          <a:prstGeom prst="rect">
            <a:avLst/>
          </a:prstGeom>
          <a:solidFill>
            <a:srgbClr val="4F81BB"/>
          </a:solidFill>
        </p:spPr>
        <p:txBody>
          <a:bodyPr vert="horz" wrap="square" lIns="0" tIns="47410" rIns="0" bIns="0" rtlCol="0">
            <a:spAutoFit/>
          </a:bodyPr>
          <a:lstStyle/>
          <a:p>
            <a:pPr marL="289203" marR="463944" indent="-214701">
              <a:spcBef>
                <a:spcPts val="373"/>
              </a:spcBef>
            </a:pPr>
            <a:r>
              <a:rPr sz="1600" dirty="0">
                <a:solidFill>
                  <a:srgbClr val="FFFFFF"/>
                </a:solidFill>
                <a:latin typeface="Arial MT"/>
                <a:cs typeface="Arial MT"/>
              </a:rPr>
              <a:t>1.</a:t>
            </a:r>
            <a:r>
              <a:rPr sz="1600" spc="-16" dirty="0">
                <a:solidFill>
                  <a:srgbClr val="FFFFFF"/>
                </a:solidFill>
                <a:latin typeface="Arial MT"/>
                <a:cs typeface="Arial MT"/>
              </a:rPr>
              <a:t> </a:t>
            </a:r>
            <a:r>
              <a:rPr sz="1900" dirty="0">
                <a:solidFill>
                  <a:srgbClr val="FFFFFF"/>
                </a:solidFill>
                <a:latin typeface="Arial MT"/>
                <a:cs typeface="Arial MT"/>
              </a:rPr>
              <a:t>Pemindahan</a:t>
            </a:r>
            <a:r>
              <a:rPr sz="1900" spc="-165" dirty="0">
                <a:solidFill>
                  <a:srgbClr val="FFFFFF"/>
                </a:solidFill>
                <a:latin typeface="Arial MT"/>
                <a:cs typeface="Arial MT"/>
              </a:rPr>
              <a:t> </a:t>
            </a:r>
            <a:r>
              <a:rPr sz="1900" dirty="0">
                <a:solidFill>
                  <a:srgbClr val="FFFFFF"/>
                </a:solidFill>
                <a:latin typeface="Arial MT"/>
                <a:cs typeface="Arial MT"/>
              </a:rPr>
              <a:t>Arsip</a:t>
            </a:r>
            <a:r>
              <a:rPr sz="1900" spc="-32" dirty="0">
                <a:solidFill>
                  <a:srgbClr val="FFFFFF"/>
                </a:solidFill>
                <a:latin typeface="Arial MT"/>
                <a:cs typeface="Arial MT"/>
              </a:rPr>
              <a:t> </a:t>
            </a:r>
            <a:r>
              <a:rPr sz="1900" spc="-11" dirty="0">
                <a:solidFill>
                  <a:srgbClr val="FFFFFF"/>
                </a:solidFill>
                <a:latin typeface="Arial MT"/>
                <a:cs typeface="Arial MT"/>
              </a:rPr>
              <a:t>Inaktif </a:t>
            </a:r>
            <a:r>
              <a:rPr sz="1900" dirty="0">
                <a:solidFill>
                  <a:srgbClr val="FFFFFF"/>
                </a:solidFill>
                <a:latin typeface="Arial MT"/>
                <a:cs typeface="Arial MT"/>
              </a:rPr>
              <a:t>dari</a:t>
            </a:r>
            <a:r>
              <a:rPr sz="1900" spc="-11" dirty="0">
                <a:solidFill>
                  <a:srgbClr val="FFFFFF"/>
                </a:solidFill>
                <a:latin typeface="Arial MT"/>
                <a:cs typeface="Arial MT"/>
              </a:rPr>
              <a:t> </a:t>
            </a:r>
            <a:r>
              <a:rPr sz="1900" dirty="0">
                <a:solidFill>
                  <a:srgbClr val="FFFFFF"/>
                </a:solidFill>
                <a:latin typeface="Arial MT"/>
                <a:cs typeface="Arial MT"/>
              </a:rPr>
              <a:t>Unit</a:t>
            </a:r>
            <a:r>
              <a:rPr sz="1900" spc="-16" dirty="0">
                <a:solidFill>
                  <a:srgbClr val="FFFFFF"/>
                </a:solidFill>
                <a:latin typeface="Arial MT"/>
                <a:cs typeface="Arial MT"/>
              </a:rPr>
              <a:t> </a:t>
            </a:r>
            <a:r>
              <a:rPr sz="1900" dirty="0">
                <a:solidFill>
                  <a:srgbClr val="FFFFFF"/>
                </a:solidFill>
                <a:latin typeface="Arial MT"/>
                <a:cs typeface="Arial MT"/>
              </a:rPr>
              <a:t>Pengolah</a:t>
            </a:r>
            <a:r>
              <a:rPr sz="1900" spc="-37" dirty="0">
                <a:solidFill>
                  <a:srgbClr val="FFFFFF"/>
                </a:solidFill>
                <a:latin typeface="Arial MT"/>
                <a:cs typeface="Arial MT"/>
              </a:rPr>
              <a:t> </a:t>
            </a:r>
            <a:r>
              <a:rPr sz="1900" spc="-11" dirty="0">
                <a:solidFill>
                  <a:srgbClr val="FFFFFF"/>
                </a:solidFill>
                <a:latin typeface="Arial MT"/>
                <a:cs typeface="Arial MT"/>
              </a:rPr>
              <a:t>(Unit </a:t>
            </a:r>
            <a:r>
              <a:rPr sz="1900" dirty="0">
                <a:solidFill>
                  <a:srgbClr val="FFFFFF"/>
                </a:solidFill>
                <a:latin typeface="Arial MT"/>
                <a:cs typeface="Arial MT"/>
              </a:rPr>
              <a:t>Kerja)</a:t>
            </a:r>
            <a:r>
              <a:rPr sz="1900" spc="-27" dirty="0">
                <a:solidFill>
                  <a:srgbClr val="FFFFFF"/>
                </a:solidFill>
                <a:latin typeface="Arial MT"/>
                <a:cs typeface="Arial MT"/>
              </a:rPr>
              <a:t> </a:t>
            </a:r>
            <a:r>
              <a:rPr sz="1900" dirty="0">
                <a:solidFill>
                  <a:srgbClr val="FFFFFF"/>
                </a:solidFill>
                <a:latin typeface="Arial MT"/>
                <a:cs typeface="Arial MT"/>
              </a:rPr>
              <a:t>ke</a:t>
            </a:r>
            <a:r>
              <a:rPr sz="1900" spc="-16" dirty="0">
                <a:solidFill>
                  <a:srgbClr val="FFFFFF"/>
                </a:solidFill>
                <a:latin typeface="Arial MT"/>
                <a:cs typeface="Arial MT"/>
              </a:rPr>
              <a:t> </a:t>
            </a:r>
            <a:r>
              <a:rPr sz="1900" dirty="0">
                <a:solidFill>
                  <a:srgbClr val="FFFFFF"/>
                </a:solidFill>
                <a:latin typeface="Arial MT"/>
                <a:cs typeface="Arial MT"/>
              </a:rPr>
              <a:t>Unit</a:t>
            </a:r>
            <a:r>
              <a:rPr sz="1900" spc="-21" dirty="0">
                <a:solidFill>
                  <a:srgbClr val="FFFFFF"/>
                </a:solidFill>
                <a:latin typeface="Arial MT"/>
                <a:cs typeface="Arial MT"/>
              </a:rPr>
              <a:t> </a:t>
            </a:r>
            <a:r>
              <a:rPr sz="1900" spc="-11" dirty="0">
                <a:solidFill>
                  <a:srgbClr val="FFFFFF"/>
                </a:solidFill>
                <a:latin typeface="Arial MT"/>
                <a:cs typeface="Arial MT"/>
              </a:rPr>
              <a:t>Kearsipan (Sekretariat)</a:t>
            </a:r>
            <a:endParaRPr sz="1900">
              <a:latin typeface="Arial MT"/>
              <a:cs typeface="Arial MT"/>
            </a:endParaRPr>
          </a:p>
        </p:txBody>
      </p:sp>
      <p:sp>
        <p:nvSpPr>
          <p:cNvPr id="3" name="object 3"/>
          <p:cNvSpPr/>
          <p:nvPr/>
        </p:nvSpPr>
        <p:spPr>
          <a:xfrm>
            <a:off x="894081" y="4506163"/>
            <a:ext cx="3468624" cy="237067"/>
          </a:xfrm>
          <a:custGeom>
            <a:avLst/>
            <a:gdLst/>
            <a:ahLst/>
            <a:cxnLst/>
            <a:rect l="l" t="t" r="r" b="b"/>
            <a:pathLst>
              <a:path w="3251835" h="222250">
                <a:moveTo>
                  <a:pt x="0" y="222250"/>
                </a:moveTo>
                <a:lnTo>
                  <a:pt x="3251835" y="222250"/>
                </a:lnTo>
                <a:lnTo>
                  <a:pt x="3251835" y="0"/>
                </a:lnTo>
                <a:lnTo>
                  <a:pt x="0" y="0"/>
                </a:lnTo>
                <a:lnTo>
                  <a:pt x="0" y="222250"/>
                </a:lnTo>
                <a:close/>
              </a:path>
            </a:pathLst>
          </a:custGeom>
          <a:solidFill>
            <a:srgbClr val="4F81BB"/>
          </a:solidFill>
        </p:spPr>
        <p:txBody>
          <a:bodyPr wrap="square" lIns="0" tIns="0" rIns="0" bIns="0" rtlCol="0"/>
          <a:lstStyle/>
          <a:p>
            <a:endParaRPr/>
          </a:p>
        </p:txBody>
      </p:sp>
      <p:sp>
        <p:nvSpPr>
          <p:cNvPr id="4" name="object 4"/>
          <p:cNvSpPr txBox="1"/>
          <p:nvPr/>
        </p:nvSpPr>
        <p:spPr>
          <a:xfrm>
            <a:off x="894081" y="3312972"/>
            <a:ext cx="3468624" cy="1193461"/>
          </a:xfrm>
          <a:prstGeom prst="rect">
            <a:avLst/>
          </a:prstGeom>
          <a:solidFill>
            <a:srgbClr val="AF1512"/>
          </a:solidFill>
        </p:spPr>
        <p:txBody>
          <a:bodyPr vert="horz" wrap="square" lIns="0" tIns="6773" rIns="0" bIns="0" rtlCol="0">
            <a:spAutoFit/>
          </a:bodyPr>
          <a:lstStyle/>
          <a:p>
            <a:pPr marL="289203" marR="474104" indent="-214701" algn="just">
              <a:spcBef>
                <a:spcPts val="53"/>
              </a:spcBef>
            </a:pPr>
            <a:r>
              <a:rPr sz="1600" dirty="0">
                <a:solidFill>
                  <a:srgbClr val="FFFFFF"/>
                </a:solidFill>
                <a:latin typeface="Arial MT"/>
                <a:cs typeface="Arial MT"/>
              </a:rPr>
              <a:t>2.</a:t>
            </a:r>
            <a:r>
              <a:rPr sz="1600" spc="16" dirty="0">
                <a:solidFill>
                  <a:srgbClr val="FFFFFF"/>
                </a:solidFill>
                <a:latin typeface="Arial MT"/>
                <a:cs typeface="Arial MT"/>
              </a:rPr>
              <a:t> </a:t>
            </a:r>
            <a:r>
              <a:rPr sz="1900" spc="-11" dirty="0">
                <a:solidFill>
                  <a:srgbClr val="FFC000"/>
                </a:solidFill>
                <a:latin typeface="Arial MT"/>
                <a:cs typeface="Arial MT"/>
              </a:rPr>
              <a:t>Pemusnahan</a:t>
            </a:r>
            <a:r>
              <a:rPr sz="1900" spc="-122" dirty="0">
                <a:solidFill>
                  <a:srgbClr val="FFC000"/>
                </a:solidFill>
                <a:latin typeface="Arial MT"/>
                <a:cs typeface="Arial MT"/>
              </a:rPr>
              <a:t> </a:t>
            </a:r>
            <a:r>
              <a:rPr sz="1900" dirty="0">
                <a:solidFill>
                  <a:srgbClr val="FFC000"/>
                </a:solidFill>
                <a:latin typeface="Arial MT"/>
                <a:cs typeface="Arial MT"/>
              </a:rPr>
              <a:t>Arsip</a:t>
            </a:r>
            <a:r>
              <a:rPr sz="1900" spc="16" dirty="0">
                <a:solidFill>
                  <a:srgbClr val="FFC000"/>
                </a:solidFill>
                <a:latin typeface="Arial MT"/>
                <a:cs typeface="Arial MT"/>
              </a:rPr>
              <a:t> </a:t>
            </a:r>
            <a:r>
              <a:rPr sz="1900" spc="-21" dirty="0">
                <a:solidFill>
                  <a:srgbClr val="FFC000"/>
                </a:solidFill>
                <a:latin typeface="Arial MT"/>
                <a:cs typeface="Arial MT"/>
              </a:rPr>
              <a:t>yang </a:t>
            </a:r>
            <a:r>
              <a:rPr sz="1900" dirty="0">
                <a:solidFill>
                  <a:srgbClr val="FFC000"/>
                </a:solidFill>
                <a:latin typeface="Arial MT"/>
                <a:cs typeface="Arial MT"/>
              </a:rPr>
              <a:t>sudah</a:t>
            </a:r>
            <a:r>
              <a:rPr sz="1900" spc="-32" dirty="0">
                <a:solidFill>
                  <a:srgbClr val="FFC000"/>
                </a:solidFill>
                <a:latin typeface="Arial MT"/>
                <a:cs typeface="Arial MT"/>
              </a:rPr>
              <a:t> </a:t>
            </a:r>
            <a:r>
              <a:rPr sz="1900" dirty="0">
                <a:solidFill>
                  <a:srgbClr val="FFC000"/>
                </a:solidFill>
                <a:latin typeface="Arial MT"/>
                <a:cs typeface="Arial MT"/>
              </a:rPr>
              <a:t>tidak</a:t>
            </a:r>
            <a:r>
              <a:rPr sz="1900" spc="-21" dirty="0">
                <a:solidFill>
                  <a:srgbClr val="FFC000"/>
                </a:solidFill>
                <a:latin typeface="Arial MT"/>
                <a:cs typeface="Arial MT"/>
              </a:rPr>
              <a:t> </a:t>
            </a:r>
            <a:r>
              <a:rPr sz="1900" dirty="0">
                <a:solidFill>
                  <a:srgbClr val="FFC000"/>
                </a:solidFill>
                <a:latin typeface="Arial MT"/>
                <a:cs typeface="Arial MT"/>
              </a:rPr>
              <a:t>memiliki</a:t>
            </a:r>
            <a:r>
              <a:rPr sz="1900" spc="-53" dirty="0">
                <a:solidFill>
                  <a:srgbClr val="FFC000"/>
                </a:solidFill>
                <a:latin typeface="Arial MT"/>
                <a:cs typeface="Arial MT"/>
              </a:rPr>
              <a:t> </a:t>
            </a:r>
            <a:r>
              <a:rPr sz="1900" spc="-21" dirty="0">
                <a:solidFill>
                  <a:srgbClr val="FFC000"/>
                </a:solidFill>
                <a:latin typeface="Arial MT"/>
                <a:cs typeface="Arial MT"/>
              </a:rPr>
              <a:t>nilai </a:t>
            </a:r>
            <a:r>
              <a:rPr sz="1900" dirty="0">
                <a:solidFill>
                  <a:srgbClr val="FFC000"/>
                </a:solidFill>
                <a:latin typeface="Arial MT"/>
                <a:cs typeface="Arial MT"/>
              </a:rPr>
              <a:t>guna</a:t>
            </a:r>
            <a:r>
              <a:rPr sz="1900" spc="-21" dirty="0">
                <a:solidFill>
                  <a:srgbClr val="FFC000"/>
                </a:solidFill>
                <a:latin typeface="Arial MT"/>
                <a:cs typeface="Arial MT"/>
              </a:rPr>
              <a:t> </a:t>
            </a:r>
            <a:r>
              <a:rPr sz="1900" dirty="0">
                <a:solidFill>
                  <a:srgbClr val="FFC000"/>
                </a:solidFill>
                <a:latin typeface="Arial MT"/>
                <a:cs typeface="Arial MT"/>
              </a:rPr>
              <a:t>dan</a:t>
            </a:r>
            <a:r>
              <a:rPr sz="1900" spc="-48" dirty="0">
                <a:solidFill>
                  <a:srgbClr val="FFC000"/>
                </a:solidFill>
                <a:latin typeface="Arial MT"/>
                <a:cs typeface="Arial MT"/>
              </a:rPr>
              <a:t> </a:t>
            </a:r>
            <a:r>
              <a:rPr sz="1900" spc="-11" dirty="0">
                <a:solidFill>
                  <a:srgbClr val="FFC000"/>
                </a:solidFill>
                <a:latin typeface="Arial MT"/>
                <a:cs typeface="Arial MT"/>
              </a:rPr>
              <a:t>berketerangan </a:t>
            </a:r>
            <a:r>
              <a:rPr sz="1900" dirty="0">
                <a:solidFill>
                  <a:srgbClr val="FFC000"/>
                </a:solidFill>
                <a:latin typeface="Arial MT"/>
                <a:cs typeface="Arial MT"/>
              </a:rPr>
              <a:t>Musnah</a:t>
            </a:r>
            <a:r>
              <a:rPr sz="1900" spc="-11" dirty="0">
                <a:solidFill>
                  <a:srgbClr val="FFC000"/>
                </a:solidFill>
                <a:latin typeface="Arial MT"/>
                <a:cs typeface="Arial MT"/>
              </a:rPr>
              <a:t> </a:t>
            </a:r>
            <a:r>
              <a:rPr sz="1900" dirty="0">
                <a:solidFill>
                  <a:srgbClr val="FFC000"/>
                </a:solidFill>
                <a:latin typeface="Arial MT"/>
                <a:cs typeface="Arial MT"/>
              </a:rPr>
              <a:t>di</a:t>
            </a:r>
            <a:r>
              <a:rPr sz="1900" spc="-32" dirty="0">
                <a:solidFill>
                  <a:srgbClr val="FFC000"/>
                </a:solidFill>
                <a:latin typeface="Arial MT"/>
                <a:cs typeface="Arial MT"/>
              </a:rPr>
              <a:t> </a:t>
            </a:r>
            <a:r>
              <a:rPr sz="1900" spc="-27" dirty="0">
                <a:solidFill>
                  <a:srgbClr val="FFC000"/>
                </a:solidFill>
                <a:latin typeface="Arial MT"/>
                <a:cs typeface="Arial MT"/>
              </a:rPr>
              <a:t>PD</a:t>
            </a:r>
            <a:endParaRPr sz="1900">
              <a:latin typeface="Arial MT"/>
              <a:cs typeface="Arial MT"/>
            </a:endParaRPr>
          </a:p>
        </p:txBody>
      </p:sp>
      <p:sp>
        <p:nvSpPr>
          <p:cNvPr id="5" name="object 5"/>
          <p:cNvSpPr/>
          <p:nvPr/>
        </p:nvSpPr>
        <p:spPr>
          <a:xfrm>
            <a:off x="4476903" y="2227072"/>
            <a:ext cx="514096" cy="630597"/>
          </a:xfrm>
          <a:custGeom>
            <a:avLst/>
            <a:gdLst/>
            <a:ahLst/>
            <a:cxnLst/>
            <a:rect l="l" t="t" r="r" b="b"/>
            <a:pathLst>
              <a:path w="481964" h="591185">
                <a:moveTo>
                  <a:pt x="374776" y="0"/>
                </a:moveTo>
                <a:lnTo>
                  <a:pt x="374776" y="147700"/>
                </a:lnTo>
                <a:lnTo>
                  <a:pt x="0" y="147700"/>
                </a:lnTo>
                <a:lnTo>
                  <a:pt x="0" y="443230"/>
                </a:lnTo>
                <a:lnTo>
                  <a:pt x="374776" y="443230"/>
                </a:lnTo>
                <a:lnTo>
                  <a:pt x="374776" y="591058"/>
                </a:lnTo>
                <a:lnTo>
                  <a:pt x="481456" y="295529"/>
                </a:lnTo>
                <a:lnTo>
                  <a:pt x="374776" y="0"/>
                </a:lnTo>
                <a:close/>
              </a:path>
            </a:pathLst>
          </a:custGeom>
          <a:solidFill>
            <a:srgbClr val="FF0000"/>
          </a:solidFill>
        </p:spPr>
        <p:txBody>
          <a:bodyPr wrap="square" lIns="0" tIns="0" rIns="0" bIns="0" rtlCol="0"/>
          <a:lstStyle/>
          <a:p>
            <a:endParaRPr/>
          </a:p>
        </p:txBody>
      </p:sp>
      <p:sp>
        <p:nvSpPr>
          <p:cNvPr id="6" name="object 6"/>
          <p:cNvSpPr/>
          <p:nvPr/>
        </p:nvSpPr>
        <p:spPr>
          <a:xfrm>
            <a:off x="4476903" y="3485286"/>
            <a:ext cx="514096" cy="684784"/>
          </a:xfrm>
          <a:custGeom>
            <a:avLst/>
            <a:gdLst/>
            <a:ahLst/>
            <a:cxnLst/>
            <a:rect l="l" t="t" r="r" b="b"/>
            <a:pathLst>
              <a:path w="481964" h="641985">
                <a:moveTo>
                  <a:pt x="374268" y="0"/>
                </a:moveTo>
                <a:lnTo>
                  <a:pt x="374268" y="160528"/>
                </a:lnTo>
                <a:lnTo>
                  <a:pt x="0" y="160528"/>
                </a:lnTo>
                <a:lnTo>
                  <a:pt x="0" y="481457"/>
                </a:lnTo>
                <a:lnTo>
                  <a:pt x="374268" y="481457"/>
                </a:lnTo>
                <a:lnTo>
                  <a:pt x="374268" y="641985"/>
                </a:lnTo>
                <a:lnTo>
                  <a:pt x="481456" y="321056"/>
                </a:lnTo>
                <a:lnTo>
                  <a:pt x="374268" y="0"/>
                </a:lnTo>
                <a:close/>
              </a:path>
            </a:pathLst>
          </a:custGeom>
          <a:solidFill>
            <a:srgbClr val="FF0000"/>
          </a:solidFill>
        </p:spPr>
        <p:txBody>
          <a:bodyPr wrap="square" lIns="0" tIns="0" rIns="0" bIns="0" rtlCol="0"/>
          <a:lstStyle/>
          <a:p>
            <a:endParaRPr/>
          </a:p>
        </p:txBody>
      </p:sp>
      <p:sp>
        <p:nvSpPr>
          <p:cNvPr id="7" name="object 7"/>
          <p:cNvSpPr txBox="1"/>
          <p:nvPr/>
        </p:nvSpPr>
        <p:spPr>
          <a:xfrm>
            <a:off x="5162905" y="1941020"/>
            <a:ext cx="3696208" cy="982320"/>
          </a:xfrm>
          <a:prstGeom prst="rect">
            <a:avLst/>
          </a:prstGeom>
          <a:solidFill>
            <a:srgbClr val="00AE50"/>
          </a:solidFill>
        </p:spPr>
        <p:txBody>
          <a:bodyPr vert="horz" wrap="square" lIns="0" tIns="0" rIns="0" bIns="0" rtlCol="0">
            <a:spAutoFit/>
          </a:bodyPr>
          <a:lstStyle/>
          <a:p>
            <a:pPr marL="142231" marR="367769" indent="-142231" algn="r">
              <a:lnSpc>
                <a:spcPts val="1899"/>
              </a:lnSpc>
              <a:buFont typeface="Wingdings"/>
              <a:buChar char=""/>
              <a:tabLst>
                <a:tab pos="142231" algn="l"/>
              </a:tabLst>
            </a:pPr>
            <a:r>
              <a:rPr sz="1600" b="1" dirty="0">
                <a:solidFill>
                  <a:srgbClr val="FFFFFF"/>
                </a:solidFill>
              </a:rPr>
              <a:t>Pemindahan</a:t>
            </a:r>
            <a:r>
              <a:rPr sz="1600" b="1" spc="-48" dirty="0">
                <a:solidFill>
                  <a:srgbClr val="FFFFFF"/>
                </a:solidFill>
              </a:rPr>
              <a:t> </a:t>
            </a:r>
            <a:r>
              <a:rPr sz="1600" b="1" dirty="0">
                <a:solidFill>
                  <a:srgbClr val="FFFFFF"/>
                </a:solidFill>
              </a:rPr>
              <a:t>arsip</a:t>
            </a:r>
            <a:r>
              <a:rPr sz="1600" b="1" spc="-69" dirty="0">
                <a:solidFill>
                  <a:srgbClr val="FFFFFF"/>
                </a:solidFill>
              </a:rPr>
              <a:t> </a:t>
            </a:r>
            <a:r>
              <a:rPr sz="1600" b="1" dirty="0">
                <a:solidFill>
                  <a:srgbClr val="FFFFFF"/>
                </a:solidFill>
              </a:rPr>
              <a:t>inaktif</a:t>
            </a:r>
            <a:r>
              <a:rPr sz="1600" b="1" spc="-59" dirty="0">
                <a:solidFill>
                  <a:srgbClr val="FFFFFF"/>
                </a:solidFill>
              </a:rPr>
              <a:t> </a:t>
            </a:r>
            <a:r>
              <a:rPr sz="1600" b="1" spc="-11" dirty="0">
                <a:solidFill>
                  <a:srgbClr val="FFFFFF"/>
                </a:solidFill>
              </a:rPr>
              <a:t>secara</a:t>
            </a:r>
            <a:endParaRPr sz="1600"/>
          </a:p>
          <a:p>
            <a:pPr marR="388765" algn="r"/>
            <a:r>
              <a:rPr sz="1600" b="1" dirty="0">
                <a:solidFill>
                  <a:srgbClr val="FFFFFF"/>
                </a:solidFill>
              </a:rPr>
              <a:t>rutin</a:t>
            </a:r>
            <a:r>
              <a:rPr sz="1600" b="1" spc="-53" dirty="0">
                <a:solidFill>
                  <a:srgbClr val="FFFFFF"/>
                </a:solidFill>
              </a:rPr>
              <a:t> </a:t>
            </a:r>
            <a:r>
              <a:rPr sz="1600" b="1" dirty="0">
                <a:solidFill>
                  <a:srgbClr val="FFFFFF"/>
                </a:solidFill>
              </a:rPr>
              <a:t>sesuai</a:t>
            </a:r>
            <a:r>
              <a:rPr sz="1600" b="1" spc="-21" dirty="0">
                <a:solidFill>
                  <a:srgbClr val="FFFFFF"/>
                </a:solidFill>
              </a:rPr>
              <a:t> </a:t>
            </a:r>
            <a:r>
              <a:rPr sz="1600" b="1" dirty="0">
                <a:solidFill>
                  <a:srgbClr val="FFFFFF"/>
                </a:solidFill>
              </a:rPr>
              <a:t>jadwal</a:t>
            </a:r>
            <a:r>
              <a:rPr sz="1600" b="1" spc="-27" dirty="0">
                <a:solidFill>
                  <a:srgbClr val="FFFFFF"/>
                </a:solidFill>
              </a:rPr>
              <a:t> </a:t>
            </a:r>
            <a:r>
              <a:rPr sz="1600" b="1" dirty="0">
                <a:solidFill>
                  <a:srgbClr val="FFFFFF"/>
                </a:solidFill>
              </a:rPr>
              <a:t>retensi</a:t>
            </a:r>
            <a:r>
              <a:rPr sz="1600" b="1" spc="-53" dirty="0">
                <a:solidFill>
                  <a:srgbClr val="FFFFFF"/>
                </a:solidFill>
              </a:rPr>
              <a:t> </a:t>
            </a:r>
            <a:r>
              <a:rPr sz="1600" b="1" spc="-21" dirty="0">
                <a:solidFill>
                  <a:srgbClr val="FFFFFF"/>
                </a:solidFill>
              </a:rPr>
              <a:t>arsip</a:t>
            </a:r>
            <a:endParaRPr sz="1600"/>
          </a:p>
          <a:p>
            <a:pPr marL="211315" marR="83984" indent="-142231">
              <a:buFont typeface="Wingdings"/>
              <a:buChar char=""/>
              <a:tabLst>
                <a:tab pos="212669" algn="l"/>
              </a:tabLst>
            </a:pPr>
            <a:r>
              <a:rPr sz="1600" b="1" dirty="0">
                <a:solidFill>
                  <a:srgbClr val="FFFFFF"/>
                </a:solidFill>
              </a:rPr>
              <a:t>Disertai</a:t>
            </a:r>
            <a:r>
              <a:rPr sz="1600" b="1" spc="-53" dirty="0">
                <a:solidFill>
                  <a:srgbClr val="FFFFFF"/>
                </a:solidFill>
              </a:rPr>
              <a:t> </a:t>
            </a:r>
            <a:r>
              <a:rPr sz="1600" b="1" dirty="0">
                <a:solidFill>
                  <a:srgbClr val="FFFFFF"/>
                </a:solidFill>
              </a:rPr>
              <a:t>dg.</a:t>
            </a:r>
            <a:r>
              <a:rPr sz="1600" b="1" spc="-27" dirty="0">
                <a:solidFill>
                  <a:srgbClr val="FFFFFF"/>
                </a:solidFill>
              </a:rPr>
              <a:t> </a:t>
            </a:r>
            <a:r>
              <a:rPr sz="1600" b="1" dirty="0">
                <a:solidFill>
                  <a:srgbClr val="FFFFFF"/>
                </a:solidFill>
              </a:rPr>
              <a:t>Daftar</a:t>
            </a:r>
            <a:r>
              <a:rPr sz="1600" b="1" spc="-80" dirty="0">
                <a:solidFill>
                  <a:srgbClr val="FFFFFF"/>
                </a:solidFill>
              </a:rPr>
              <a:t> </a:t>
            </a:r>
            <a:r>
              <a:rPr sz="1600" b="1" dirty="0">
                <a:solidFill>
                  <a:srgbClr val="FFFFFF"/>
                </a:solidFill>
              </a:rPr>
              <a:t>Arsip</a:t>
            </a:r>
            <a:r>
              <a:rPr sz="1600" b="1" spc="-27" dirty="0">
                <a:solidFill>
                  <a:srgbClr val="FFFFFF"/>
                </a:solidFill>
              </a:rPr>
              <a:t> </a:t>
            </a:r>
            <a:r>
              <a:rPr sz="1600" b="1" dirty="0">
                <a:solidFill>
                  <a:srgbClr val="FFFFFF"/>
                </a:solidFill>
              </a:rPr>
              <a:t>Inaktif</a:t>
            </a:r>
            <a:r>
              <a:rPr sz="1600" b="1" spc="-64" dirty="0">
                <a:solidFill>
                  <a:srgbClr val="FFFFFF"/>
                </a:solidFill>
              </a:rPr>
              <a:t> </a:t>
            </a:r>
            <a:r>
              <a:rPr sz="1600" b="1" spc="-27" dirty="0">
                <a:solidFill>
                  <a:srgbClr val="FFFFFF"/>
                </a:solidFill>
              </a:rPr>
              <a:t>dan 	</a:t>
            </a:r>
            <a:r>
              <a:rPr sz="1600" b="1" dirty="0">
                <a:solidFill>
                  <a:srgbClr val="FFFFFF"/>
                </a:solidFill>
              </a:rPr>
              <a:t>BA</a:t>
            </a:r>
            <a:r>
              <a:rPr sz="1600" b="1" spc="-64" dirty="0">
                <a:solidFill>
                  <a:srgbClr val="FFFFFF"/>
                </a:solidFill>
              </a:rPr>
              <a:t> </a:t>
            </a:r>
            <a:r>
              <a:rPr sz="1600" b="1" spc="-11" dirty="0">
                <a:solidFill>
                  <a:srgbClr val="FFFFFF"/>
                </a:solidFill>
              </a:rPr>
              <a:t>Pemindahan</a:t>
            </a:r>
            <a:endParaRPr sz="1600"/>
          </a:p>
        </p:txBody>
      </p:sp>
      <p:sp>
        <p:nvSpPr>
          <p:cNvPr id="8" name="object 8"/>
          <p:cNvSpPr txBox="1"/>
          <p:nvPr/>
        </p:nvSpPr>
        <p:spPr>
          <a:xfrm>
            <a:off x="5162905" y="3199181"/>
            <a:ext cx="3696884" cy="1502325"/>
          </a:xfrm>
          <a:prstGeom prst="rect">
            <a:avLst/>
          </a:prstGeom>
          <a:solidFill>
            <a:srgbClr val="00AF50"/>
          </a:solidFill>
        </p:spPr>
        <p:txBody>
          <a:bodyPr vert="horz" wrap="square" lIns="0" tIns="3386" rIns="0" bIns="0" rtlCol="0">
            <a:spAutoFit/>
          </a:bodyPr>
          <a:lstStyle/>
          <a:p>
            <a:pPr marL="212669" marR="225537" indent="-136813">
              <a:lnSpc>
                <a:spcPct val="101200"/>
              </a:lnSpc>
              <a:spcBef>
                <a:spcPts val="27"/>
              </a:spcBef>
              <a:buSzPct val="94444"/>
              <a:buChar char="•"/>
              <a:tabLst>
                <a:tab pos="212669" algn="l"/>
              </a:tabLst>
            </a:pPr>
            <a:r>
              <a:rPr sz="1900" dirty="0">
                <a:solidFill>
                  <a:srgbClr val="FFC000"/>
                </a:solidFill>
                <a:latin typeface="Arial MT"/>
                <a:cs typeface="Arial MT"/>
              </a:rPr>
              <a:t>Pemusnahan</a:t>
            </a:r>
            <a:r>
              <a:rPr sz="1900" spc="-59" dirty="0">
                <a:solidFill>
                  <a:srgbClr val="FFC000"/>
                </a:solidFill>
                <a:latin typeface="Arial MT"/>
                <a:cs typeface="Arial MT"/>
              </a:rPr>
              <a:t> </a:t>
            </a:r>
            <a:r>
              <a:rPr sz="1900" dirty="0">
                <a:solidFill>
                  <a:srgbClr val="FFC000"/>
                </a:solidFill>
                <a:latin typeface="Arial MT"/>
                <a:cs typeface="Arial MT"/>
              </a:rPr>
              <a:t>sesuai</a:t>
            </a:r>
            <a:r>
              <a:rPr sz="1900" spc="-53" dirty="0">
                <a:solidFill>
                  <a:srgbClr val="FFC000"/>
                </a:solidFill>
                <a:latin typeface="Arial MT"/>
                <a:cs typeface="Arial MT"/>
              </a:rPr>
              <a:t> </a:t>
            </a:r>
            <a:r>
              <a:rPr sz="1900" spc="-11" dirty="0">
                <a:solidFill>
                  <a:srgbClr val="FFC000"/>
                </a:solidFill>
                <a:latin typeface="Arial MT"/>
                <a:cs typeface="Arial MT"/>
              </a:rPr>
              <a:t>prosedur </a:t>
            </a:r>
            <a:r>
              <a:rPr sz="1900" dirty="0">
                <a:solidFill>
                  <a:srgbClr val="FFC000"/>
                </a:solidFill>
                <a:latin typeface="Arial MT"/>
                <a:cs typeface="Arial MT"/>
              </a:rPr>
              <a:t>Dibentuk</a:t>
            </a:r>
            <a:r>
              <a:rPr sz="1900" spc="-59" dirty="0">
                <a:solidFill>
                  <a:srgbClr val="FFC000"/>
                </a:solidFill>
                <a:latin typeface="Arial MT"/>
                <a:cs typeface="Arial MT"/>
              </a:rPr>
              <a:t> </a:t>
            </a:r>
            <a:r>
              <a:rPr sz="1900" dirty="0">
                <a:solidFill>
                  <a:srgbClr val="FFC000"/>
                </a:solidFill>
                <a:latin typeface="Arial MT"/>
                <a:cs typeface="Arial MT"/>
              </a:rPr>
              <a:t>Panitia</a:t>
            </a:r>
            <a:r>
              <a:rPr sz="1900" spc="-37" dirty="0">
                <a:solidFill>
                  <a:srgbClr val="FFC000"/>
                </a:solidFill>
                <a:latin typeface="Arial MT"/>
                <a:cs typeface="Arial MT"/>
              </a:rPr>
              <a:t> </a:t>
            </a:r>
            <a:r>
              <a:rPr sz="1900" dirty="0">
                <a:solidFill>
                  <a:srgbClr val="FFC000"/>
                </a:solidFill>
                <a:latin typeface="Arial MT"/>
                <a:cs typeface="Arial MT"/>
              </a:rPr>
              <a:t>Penilai</a:t>
            </a:r>
            <a:r>
              <a:rPr sz="1900" spc="411" dirty="0">
                <a:solidFill>
                  <a:srgbClr val="FFC000"/>
                </a:solidFill>
                <a:latin typeface="Arial MT"/>
                <a:cs typeface="Arial MT"/>
              </a:rPr>
              <a:t> </a:t>
            </a:r>
            <a:r>
              <a:rPr sz="1900" spc="-21" dirty="0">
                <a:solidFill>
                  <a:srgbClr val="FFC000"/>
                </a:solidFill>
                <a:latin typeface="Arial MT"/>
                <a:cs typeface="Arial MT"/>
              </a:rPr>
              <a:t>Arsip </a:t>
            </a:r>
            <a:r>
              <a:rPr sz="1900" dirty="0">
                <a:solidFill>
                  <a:srgbClr val="FFC000"/>
                </a:solidFill>
                <a:latin typeface="Arial MT"/>
                <a:cs typeface="Arial MT"/>
              </a:rPr>
              <a:t>Disertai</a:t>
            </a:r>
            <a:r>
              <a:rPr sz="1900" spc="-37" dirty="0">
                <a:solidFill>
                  <a:srgbClr val="FFC000"/>
                </a:solidFill>
                <a:latin typeface="Arial MT"/>
                <a:cs typeface="Arial MT"/>
              </a:rPr>
              <a:t> </a:t>
            </a:r>
            <a:r>
              <a:rPr sz="1900" dirty="0">
                <a:solidFill>
                  <a:srgbClr val="FFC000"/>
                </a:solidFill>
                <a:latin typeface="Arial MT"/>
                <a:cs typeface="Arial MT"/>
              </a:rPr>
              <a:t>Daftar</a:t>
            </a:r>
            <a:r>
              <a:rPr sz="1900" spc="-144" dirty="0">
                <a:solidFill>
                  <a:srgbClr val="FFC000"/>
                </a:solidFill>
                <a:latin typeface="Arial MT"/>
                <a:cs typeface="Arial MT"/>
              </a:rPr>
              <a:t> </a:t>
            </a:r>
            <a:r>
              <a:rPr sz="1900" dirty="0">
                <a:solidFill>
                  <a:srgbClr val="FFC000"/>
                </a:solidFill>
                <a:latin typeface="Arial MT"/>
                <a:cs typeface="Arial MT"/>
              </a:rPr>
              <a:t>Arsip</a:t>
            </a:r>
            <a:r>
              <a:rPr sz="1900" spc="-11" dirty="0">
                <a:solidFill>
                  <a:srgbClr val="FFC000"/>
                </a:solidFill>
                <a:latin typeface="Arial MT"/>
                <a:cs typeface="Arial MT"/>
              </a:rPr>
              <a:t> </a:t>
            </a:r>
            <a:r>
              <a:rPr sz="1900" spc="-21" dirty="0">
                <a:solidFill>
                  <a:srgbClr val="FFC000"/>
                </a:solidFill>
                <a:latin typeface="Arial MT"/>
                <a:cs typeface="Arial MT"/>
              </a:rPr>
              <a:t>usul </a:t>
            </a:r>
            <a:r>
              <a:rPr sz="1900" dirty="0">
                <a:solidFill>
                  <a:srgbClr val="FFC000"/>
                </a:solidFill>
                <a:latin typeface="Arial MT"/>
                <a:cs typeface="Arial MT"/>
              </a:rPr>
              <a:t>musnah</a:t>
            </a:r>
            <a:r>
              <a:rPr sz="1900" spc="-43" dirty="0">
                <a:solidFill>
                  <a:srgbClr val="FFC000"/>
                </a:solidFill>
                <a:latin typeface="Arial MT"/>
                <a:cs typeface="Arial MT"/>
              </a:rPr>
              <a:t> </a:t>
            </a:r>
            <a:r>
              <a:rPr sz="1900" dirty="0">
                <a:solidFill>
                  <a:srgbClr val="FFC000"/>
                </a:solidFill>
                <a:latin typeface="Arial MT"/>
                <a:cs typeface="Arial MT"/>
              </a:rPr>
              <a:t>dan</a:t>
            </a:r>
            <a:r>
              <a:rPr sz="1900" spc="11" dirty="0">
                <a:solidFill>
                  <a:srgbClr val="FFC000"/>
                </a:solidFill>
                <a:latin typeface="Arial MT"/>
                <a:cs typeface="Arial MT"/>
              </a:rPr>
              <a:t> </a:t>
            </a:r>
            <a:r>
              <a:rPr sz="1900" spc="-11" dirty="0">
                <a:solidFill>
                  <a:srgbClr val="FFC000"/>
                </a:solidFill>
                <a:latin typeface="Arial MT"/>
                <a:cs typeface="Arial MT"/>
              </a:rPr>
              <a:t>Berita</a:t>
            </a:r>
            <a:r>
              <a:rPr sz="1900" spc="-117" dirty="0">
                <a:solidFill>
                  <a:srgbClr val="FFC000"/>
                </a:solidFill>
                <a:latin typeface="Arial MT"/>
                <a:cs typeface="Arial MT"/>
              </a:rPr>
              <a:t> </a:t>
            </a:r>
            <a:r>
              <a:rPr sz="1900" spc="-21" dirty="0">
                <a:solidFill>
                  <a:srgbClr val="FFC000"/>
                </a:solidFill>
                <a:latin typeface="Arial MT"/>
                <a:cs typeface="Arial MT"/>
              </a:rPr>
              <a:t>Acara </a:t>
            </a:r>
            <a:r>
              <a:rPr sz="1900" dirty="0">
                <a:solidFill>
                  <a:srgbClr val="FFC000"/>
                </a:solidFill>
                <a:latin typeface="Arial MT"/>
                <a:cs typeface="Arial MT"/>
              </a:rPr>
              <a:t>Pemusnahan</a:t>
            </a:r>
            <a:r>
              <a:rPr sz="1900" spc="-181" dirty="0">
                <a:solidFill>
                  <a:srgbClr val="FFC000"/>
                </a:solidFill>
                <a:latin typeface="Arial MT"/>
                <a:cs typeface="Arial MT"/>
              </a:rPr>
              <a:t> </a:t>
            </a:r>
            <a:r>
              <a:rPr sz="1900" spc="-11" dirty="0">
                <a:solidFill>
                  <a:srgbClr val="FFC000"/>
                </a:solidFill>
                <a:latin typeface="Arial MT"/>
                <a:cs typeface="Arial MT"/>
              </a:rPr>
              <a:t>Arsip</a:t>
            </a:r>
            <a:endParaRPr sz="1900">
              <a:latin typeface="Arial MT"/>
              <a:cs typeface="Arial MT"/>
            </a:endParaRPr>
          </a:p>
        </p:txBody>
      </p:sp>
      <p:sp>
        <p:nvSpPr>
          <p:cNvPr id="9" name="object 9"/>
          <p:cNvSpPr txBox="1"/>
          <p:nvPr/>
        </p:nvSpPr>
        <p:spPr>
          <a:xfrm>
            <a:off x="894080" y="4857292"/>
            <a:ext cx="3495040" cy="1232747"/>
          </a:xfrm>
          <a:prstGeom prst="rect">
            <a:avLst/>
          </a:prstGeom>
          <a:solidFill>
            <a:srgbClr val="001F5F"/>
          </a:solidFill>
        </p:spPr>
        <p:txBody>
          <a:bodyPr vert="horz" wrap="square" lIns="0" tIns="18964" rIns="0" bIns="0" rtlCol="0">
            <a:spAutoFit/>
          </a:bodyPr>
          <a:lstStyle/>
          <a:p>
            <a:pPr>
              <a:spcBef>
                <a:spcPts val="149"/>
              </a:spcBef>
            </a:pPr>
            <a:endParaRPr sz="1900" dirty="0">
              <a:latin typeface="Times New Roman"/>
              <a:cs typeface="Times New Roman"/>
            </a:endParaRPr>
          </a:p>
          <a:p>
            <a:pPr marL="344741" indent="-270239">
              <a:lnSpc>
                <a:spcPct val="104500"/>
              </a:lnSpc>
            </a:pPr>
            <a:r>
              <a:rPr sz="1900" dirty="0">
                <a:solidFill>
                  <a:srgbClr val="FFC000"/>
                </a:solidFill>
                <a:latin typeface="Arial MT"/>
                <a:cs typeface="Arial MT"/>
              </a:rPr>
              <a:t>3.</a:t>
            </a:r>
            <a:r>
              <a:rPr sz="1900" spc="-16" dirty="0">
                <a:solidFill>
                  <a:srgbClr val="FFC000"/>
                </a:solidFill>
                <a:latin typeface="Arial MT"/>
                <a:cs typeface="Arial MT"/>
              </a:rPr>
              <a:t> </a:t>
            </a:r>
            <a:r>
              <a:rPr sz="1900" dirty="0">
                <a:solidFill>
                  <a:srgbClr val="DBC1A7"/>
                </a:solidFill>
                <a:latin typeface="Arial MT"/>
                <a:cs typeface="Arial MT"/>
              </a:rPr>
              <a:t>Penyerahan</a:t>
            </a:r>
            <a:r>
              <a:rPr sz="1900" spc="-139" dirty="0">
                <a:solidFill>
                  <a:srgbClr val="DBC1A7"/>
                </a:solidFill>
                <a:latin typeface="Arial MT"/>
                <a:cs typeface="Arial MT"/>
              </a:rPr>
              <a:t> </a:t>
            </a:r>
            <a:r>
              <a:rPr sz="1900" dirty="0">
                <a:solidFill>
                  <a:srgbClr val="DBC1A7"/>
                </a:solidFill>
                <a:latin typeface="Arial MT"/>
                <a:cs typeface="Arial MT"/>
              </a:rPr>
              <a:t>Arsip</a:t>
            </a:r>
            <a:r>
              <a:rPr sz="1900" spc="-11" dirty="0">
                <a:solidFill>
                  <a:srgbClr val="DBC1A7"/>
                </a:solidFill>
                <a:latin typeface="Arial MT"/>
                <a:cs typeface="Arial MT"/>
              </a:rPr>
              <a:t> </a:t>
            </a:r>
            <a:r>
              <a:rPr sz="1900" dirty="0">
                <a:solidFill>
                  <a:srgbClr val="DBC1A7"/>
                </a:solidFill>
                <a:latin typeface="Arial MT"/>
                <a:cs typeface="Arial MT"/>
              </a:rPr>
              <a:t>Statis</a:t>
            </a:r>
            <a:r>
              <a:rPr sz="1900" spc="507" dirty="0">
                <a:solidFill>
                  <a:srgbClr val="DBC1A7"/>
                </a:solidFill>
                <a:latin typeface="Arial MT"/>
                <a:cs typeface="Arial MT"/>
              </a:rPr>
              <a:t> </a:t>
            </a:r>
            <a:r>
              <a:rPr sz="1900" spc="-21" dirty="0">
                <a:solidFill>
                  <a:srgbClr val="DBC1A7"/>
                </a:solidFill>
                <a:latin typeface="Arial MT"/>
                <a:cs typeface="Arial MT"/>
              </a:rPr>
              <a:t>dari </a:t>
            </a:r>
            <a:r>
              <a:rPr sz="1900" dirty="0">
                <a:solidFill>
                  <a:srgbClr val="DBC1A7"/>
                </a:solidFill>
                <a:latin typeface="Arial MT"/>
                <a:cs typeface="Arial MT"/>
              </a:rPr>
              <a:t>PD</a:t>
            </a:r>
            <a:r>
              <a:rPr sz="1900" spc="5" dirty="0">
                <a:solidFill>
                  <a:srgbClr val="DBC1A7"/>
                </a:solidFill>
                <a:latin typeface="Arial MT"/>
                <a:cs typeface="Arial MT"/>
              </a:rPr>
              <a:t> </a:t>
            </a:r>
            <a:r>
              <a:rPr sz="1900" dirty="0">
                <a:solidFill>
                  <a:srgbClr val="DBC1A7"/>
                </a:solidFill>
                <a:latin typeface="Arial MT"/>
                <a:cs typeface="Arial MT"/>
              </a:rPr>
              <a:t>/</a:t>
            </a:r>
            <a:r>
              <a:rPr sz="1900" spc="11" dirty="0">
                <a:solidFill>
                  <a:srgbClr val="DBC1A7"/>
                </a:solidFill>
                <a:latin typeface="Arial MT"/>
                <a:cs typeface="Arial MT"/>
              </a:rPr>
              <a:t> </a:t>
            </a:r>
            <a:r>
              <a:rPr sz="1900" dirty="0">
                <a:solidFill>
                  <a:srgbClr val="DBC1A7"/>
                </a:solidFill>
                <a:latin typeface="Arial MT"/>
                <a:cs typeface="Arial MT"/>
              </a:rPr>
              <a:t>pencipta</a:t>
            </a:r>
            <a:r>
              <a:rPr sz="1900" spc="-53" dirty="0">
                <a:solidFill>
                  <a:srgbClr val="DBC1A7"/>
                </a:solidFill>
                <a:latin typeface="Arial MT"/>
                <a:cs typeface="Arial MT"/>
              </a:rPr>
              <a:t> </a:t>
            </a:r>
            <a:r>
              <a:rPr sz="1900" dirty="0">
                <a:solidFill>
                  <a:srgbClr val="DBC1A7"/>
                </a:solidFill>
                <a:latin typeface="Arial MT"/>
                <a:cs typeface="Arial MT"/>
              </a:rPr>
              <a:t>arsip</a:t>
            </a:r>
            <a:r>
              <a:rPr sz="1900" spc="-11" dirty="0">
                <a:solidFill>
                  <a:srgbClr val="DBC1A7"/>
                </a:solidFill>
                <a:latin typeface="Arial MT"/>
                <a:cs typeface="Arial MT"/>
              </a:rPr>
              <a:t> </a:t>
            </a:r>
            <a:r>
              <a:rPr sz="1900" spc="-27" dirty="0">
                <a:solidFill>
                  <a:srgbClr val="DBC1A7"/>
                </a:solidFill>
                <a:latin typeface="Arial MT"/>
                <a:cs typeface="Arial MT"/>
              </a:rPr>
              <a:t>ke </a:t>
            </a:r>
            <a:r>
              <a:rPr sz="1900" dirty="0">
                <a:solidFill>
                  <a:srgbClr val="DBC1A7"/>
                </a:solidFill>
                <a:latin typeface="Arial MT"/>
                <a:cs typeface="Arial MT"/>
              </a:rPr>
              <a:t>Lembaga</a:t>
            </a:r>
            <a:r>
              <a:rPr sz="1900" spc="512" dirty="0">
                <a:solidFill>
                  <a:srgbClr val="DBC1A7"/>
                </a:solidFill>
                <a:latin typeface="Arial MT"/>
                <a:cs typeface="Arial MT"/>
              </a:rPr>
              <a:t> </a:t>
            </a:r>
            <a:r>
              <a:rPr sz="1900" dirty="0">
                <a:solidFill>
                  <a:srgbClr val="DBC1A7"/>
                </a:solidFill>
                <a:latin typeface="Arial MT"/>
                <a:cs typeface="Arial MT"/>
              </a:rPr>
              <a:t>Kearsipan</a:t>
            </a:r>
            <a:r>
              <a:rPr sz="1900" spc="-59" dirty="0">
                <a:solidFill>
                  <a:srgbClr val="DBC1A7"/>
                </a:solidFill>
                <a:latin typeface="Arial MT"/>
                <a:cs typeface="Arial MT"/>
              </a:rPr>
              <a:t> </a:t>
            </a:r>
            <a:r>
              <a:rPr sz="1900" spc="-11" dirty="0">
                <a:solidFill>
                  <a:srgbClr val="DBC1A7"/>
                </a:solidFill>
                <a:latin typeface="Arial MT"/>
                <a:cs typeface="Arial MT"/>
              </a:rPr>
              <a:t>Daerah</a:t>
            </a:r>
            <a:endParaRPr sz="1900" dirty="0">
              <a:latin typeface="Arial MT"/>
              <a:cs typeface="Arial MT"/>
            </a:endParaRPr>
          </a:p>
        </p:txBody>
      </p:sp>
      <p:sp>
        <p:nvSpPr>
          <p:cNvPr id="10" name="object 10"/>
          <p:cNvSpPr/>
          <p:nvPr/>
        </p:nvSpPr>
        <p:spPr>
          <a:xfrm>
            <a:off x="4476903" y="5143397"/>
            <a:ext cx="514096" cy="629920"/>
          </a:xfrm>
          <a:custGeom>
            <a:avLst/>
            <a:gdLst/>
            <a:ahLst/>
            <a:cxnLst/>
            <a:rect l="l" t="t" r="r" b="b"/>
            <a:pathLst>
              <a:path w="481964" h="590550">
                <a:moveTo>
                  <a:pt x="374268" y="0"/>
                </a:moveTo>
                <a:lnTo>
                  <a:pt x="374268" y="147574"/>
                </a:lnTo>
                <a:lnTo>
                  <a:pt x="0" y="147574"/>
                </a:lnTo>
                <a:lnTo>
                  <a:pt x="0" y="442722"/>
                </a:lnTo>
                <a:lnTo>
                  <a:pt x="374268" y="442722"/>
                </a:lnTo>
                <a:lnTo>
                  <a:pt x="374268" y="590295"/>
                </a:lnTo>
                <a:lnTo>
                  <a:pt x="481456" y="295147"/>
                </a:lnTo>
                <a:lnTo>
                  <a:pt x="374268" y="0"/>
                </a:lnTo>
                <a:close/>
              </a:path>
            </a:pathLst>
          </a:custGeom>
          <a:solidFill>
            <a:srgbClr val="FF0000"/>
          </a:solidFill>
        </p:spPr>
        <p:txBody>
          <a:bodyPr wrap="square" lIns="0" tIns="0" rIns="0" bIns="0" rtlCol="0"/>
          <a:lstStyle/>
          <a:p>
            <a:endParaRPr/>
          </a:p>
        </p:txBody>
      </p:sp>
      <p:sp>
        <p:nvSpPr>
          <p:cNvPr id="11" name="object 11"/>
          <p:cNvSpPr txBox="1"/>
          <p:nvPr/>
        </p:nvSpPr>
        <p:spPr>
          <a:xfrm>
            <a:off x="5192166" y="4886554"/>
            <a:ext cx="3667760" cy="1175706"/>
          </a:xfrm>
          <a:prstGeom prst="rect">
            <a:avLst/>
          </a:prstGeom>
          <a:solidFill>
            <a:srgbClr val="001F5F"/>
          </a:solidFill>
        </p:spPr>
        <p:txBody>
          <a:bodyPr vert="horz" wrap="square" lIns="0" tIns="6096" rIns="0" bIns="0" rtlCol="0">
            <a:spAutoFit/>
          </a:bodyPr>
          <a:lstStyle/>
          <a:p>
            <a:pPr marL="211992" indent="-136135">
              <a:spcBef>
                <a:spcPts val="48"/>
              </a:spcBef>
              <a:buSzPct val="94444"/>
              <a:buChar char="•"/>
              <a:tabLst>
                <a:tab pos="211992" algn="l"/>
              </a:tabLst>
            </a:pPr>
            <a:r>
              <a:rPr sz="1900" dirty="0">
                <a:solidFill>
                  <a:srgbClr val="DBC1A7"/>
                </a:solidFill>
                <a:latin typeface="Arial MT"/>
                <a:cs typeface="Arial MT"/>
              </a:rPr>
              <a:t>Dibentuk</a:t>
            </a:r>
            <a:r>
              <a:rPr sz="1900" spc="-27" dirty="0">
                <a:solidFill>
                  <a:srgbClr val="DBC1A7"/>
                </a:solidFill>
                <a:latin typeface="Arial MT"/>
                <a:cs typeface="Arial MT"/>
              </a:rPr>
              <a:t> </a:t>
            </a:r>
            <a:r>
              <a:rPr sz="1900" dirty="0">
                <a:solidFill>
                  <a:srgbClr val="DBC1A7"/>
                </a:solidFill>
                <a:latin typeface="Arial MT"/>
                <a:cs typeface="Arial MT"/>
              </a:rPr>
              <a:t>Panitia</a:t>
            </a:r>
            <a:r>
              <a:rPr sz="1900" spc="-32" dirty="0">
                <a:solidFill>
                  <a:srgbClr val="DBC1A7"/>
                </a:solidFill>
                <a:latin typeface="Arial MT"/>
                <a:cs typeface="Arial MT"/>
              </a:rPr>
              <a:t> </a:t>
            </a:r>
            <a:r>
              <a:rPr sz="1900" spc="-11" dirty="0">
                <a:solidFill>
                  <a:srgbClr val="DBC1A7"/>
                </a:solidFill>
                <a:latin typeface="Arial MT"/>
                <a:cs typeface="Arial MT"/>
              </a:rPr>
              <a:t>Penilai</a:t>
            </a:r>
            <a:endParaRPr sz="1900">
              <a:latin typeface="Arial MT"/>
              <a:cs typeface="Arial MT"/>
            </a:endParaRPr>
          </a:p>
          <a:p>
            <a:pPr marL="212669" marR="33865" indent="-13546"/>
            <a:r>
              <a:rPr sz="1900" dirty="0">
                <a:solidFill>
                  <a:srgbClr val="DBC1A7"/>
                </a:solidFill>
                <a:latin typeface="Arial MT"/>
                <a:cs typeface="Arial MT"/>
              </a:rPr>
              <a:t>Arsip</a:t>
            </a:r>
            <a:r>
              <a:rPr sz="1900" spc="-32" dirty="0">
                <a:solidFill>
                  <a:srgbClr val="DBC1A7"/>
                </a:solidFill>
                <a:latin typeface="Arial MT"/>
                <a:cs typeface="Arial MT"/>
              </a:rPr>
              <a:t> </a:t>
            </a:r>
            <a:r>
              <a:rPr sz="1900" dirty="0">
                <a:solidFill>
                  <a:srgbClr val="DBC1A7"/>
                </a:solidFill>
                <a:latin typeface="Arial MT"/>
                <a:cs typeface="Arial MT"/>
              </a:rPr>
              <a:t>disertai</a:t>
            </a:r>
            <a:r>
              <a:rPr sz="1900" spc="-32" dirty="0">
                <a:solidFill>
                  <a:srgbClr val="DBC1A7"/>
                </a:solidFill>
                <a:latin typeface="Arial MT"/>
                <a:cs typeface="Arial MT"/>
              </a:rPr>
              <a:t> </a:t>
            </a:r>
            <a:r>
              <a:rPr sz="1900" dirty="0">
                <a:solidFill>
                  <a:srgbClr val="DBC1A7"/>
                </a:solidFill>
                <a:latin typeface="Arial MT"/>
                <a:cs typeface="Arial MT"/>
              </a:rPr>
              <a:t>Daftar</a:t>
            </a:r>
            <a:r>
              <a:rPr sz="1900" spc="-122" dirty="0">
                <a:solidFill>
                  <a:srgbClr val="DBC1A7"/>
                </a:solidFill>
                <a:latin typeface="Arial MT"/>
                <a:cs typeface="Arial MT"/>
              </a:rPr>
              <a:t> </a:t>
            </a:r>
            <a:r>
              <a:rPr sz="1900" dirty="0">
                <a:solidFill>
                  <a:srgbClr val="DBC1A7"/>
                </a:solidFill>
                <a:latin typeface="Arial MT"/>
                <a:cs typeface="Arial MT"/>
              </a:rPr>
              <a:t>Arsip</a:t>
            </a:r>
            <a:r>
              <a:rPr sz="1900" spc="-37" dirty="0">
                <a:solidFill>
                  <a:srgbClr val="DBC1A7"/>
                </a:solidFill>
                <a:latin typeface="Arial MT"/>
                <a:cs typeface="Arial MT"/>
              </a:rPr>
              <a:t> </a:t>
            </a:r>
            <a:r>
              <a:rPr sz="1900" spc="-11" dirty="0">
                <a:solidFill>
                  <a:srgbClr val="DBC1A7"/>
                </a:solidFill>
                <a:latin typeface="Arial MT"/>
                <a:cs typeface="Arial MT"/>
              </a:rPr>
              <a:t>Statis </a:t>
            </a:r>
            <a:r>
              <a:rPr sz="1900" dirty="0">
                <a:solidFill>
                  <a:srgbClr val="DBC1A7"/>
                </a:solidFill>
                <a:latin typeface="Arial MT"/>
                <a:cs typeface="Arial MT"/>
              </a:rPr>
              <a:t>yang akan</a:t>
            </a:r>
            <a:r>
              <a:rPr sz="1900" spc="5" dirty="0">
                <a:solidFill>
                  <a:srgbClr val="DBC1A7"/>
                </a:solidFill>
                <a:latin typeface="Arial MT"/>
                <a:cs typeface="Arial MT"/>
              </a:rPr>
              <a:t> </a:t>
            </a:r>
            <a:r>
              <a:rPr sz="1900" dirty="0">
                <a:solidFill>
                  <a:srgbClr val="DBC1A7"/>
                </a:solidFill>
                <a:latin typeface="Arial MT"/>
                <a:cs typeface="Arial MT"/>
              </a:rPr>
              <a:t>diserahkan</a:t>
            </a:r>
            <a:r>
              <a:rPr sz="1900" spc="-69" dirty="0">
                <a:solidFill>
                  <a:srgbClr val="DBC1A7"/>
                </a:solidFill>
                <a:latin typeface="Arial MT"/>
                <a:cs typeface="Arial MT"/>
              </a:rPr>
              <a:t> </a:t>
            </a:r>
            <a:r>
              <a:rPr sz="1900" spc="-27" dirty="0">
                <a:solidFill>
                  <a:srgbClr val="DBC1A7"/>
                </a:solidFill>
                <a:latin typeface="Arial MT"/>
                <a:cs typeface="Arial MT"/>
              </a:rPr>
              <a:t>dan </a:t>
            </a:r>
            <a:r>
              <a:rPr sz="1900" dirty="0">
                <a:solidFill>
                  <a:srgbClr val="DBC1A7"/>
                </a:solidFill>
                <a:latin typeface="Arial MT"/>
                <a:cs typeface="Arial MT"/>
              </a:rPr>
              <a:t>Berita</a:t>
            </a:r>
            <a:r>
              <a:rPr sz="1900" spc="-122" dirty="0">
                <a:solidFill>
                  <a:srgbClr val="DBC1A7"/>
                </a:solidFill>
                <a:latin typeface="Arial MT"/>
                <a:cs typeface="Arial MT"/>
              </a:rPr>
              <a:t> </a:t>
            </a:r>
            <a:r>
              <a:rPr sz="1900" dirty="0">
                <a:solidFill>
                  <a:srgbClr val="DBC1A7"/>
                </a:solidFill>
                <a:latin typeface="Arial MT"/>
                <a:cs typeface="Arial MT"/>
              </a:rPr>
              <a:t>Acara</a:t>
            </a:r>
            <a:r>
              <a:rPr sz="1900" spc="-43" dirty="0">
                <a:solidFill>
                  <a:srgbClr val="DBC1A7"/>
                </a:solidFill>
                <a:latin typeface="Arial MT"/>
                <a:cs typeface="Arial MT"/>
              </a:rPr>
              <a:t> </a:t>
            </a:r>
            <a:r>
              <a:rPr sz="1900" dirty="0">
                <a:solidFill>
                  <a:srgbClr val="DBC1A7"/>
                </a:solidFill>
                <a:latin typeface="Arial MT"/>
                <a:cs typeface="Arial MT"/>
              </a:rPr>
              <a:t>Penyerahan</a:t>
            </a:r>
            <a:r>
              <a:rPr sz="1900" spc="389" dirty="0">
                <a:solidFill>
                  <a:srgbClr val="DBC1A7"/>
                </a:solidFill>
                <a:latin typeface="Arial MT"/>
                <a:cs typeface="Arial MT"/>
              </a:rPr>
              <a:t> </a:t>
            </a:r>
            <a:r>
              <a:rPr sz="1900" spc="-21" dirty="0">
                <a:solidFill>
                  <a:srgbClr val="DBC1A7"/>
                </a:solidFill>
                <a:latin typeface="Arial MT"/>
                <a:cs typeface="Arial MT"/>
              </a:rPr>
              <a:t>Arsip</a:t>
            </a:r>
            <a:endParaRPr sz="1900">
              <a:latin typeface="Arial MT"/>
              <a:cs typeface="Arial MT"/>
            </a:endParaRPr>
          </a:p>
        </p:txBody>
      </p:sp>
      <p:sp>
        <p:nvSpPr>
          <p:cNvPr id="12" name="object 12"/>
          <p:cNvSpPr txBox="1">
            <a:spLocks noGrp="1"/>
          </p:cNvSpPr>
          <p:nvPr>
            <p:ph type="title"/>
          </p:nvPr>
        </p:nvSpPr>
        <p:spPr>
          <a:xfrm>
            <a:off x="894080" y="509132"/>
            <a:ext cx="7964627" cy="1050871"/>
          </a:xfrm>
          <a:prstGeom prst="rect">
            <a:avLst/>
          </a:prstGeom>
          <a:solidFill>
            <a:schemeClr val="bg2">
              <a:lumMod val="75000"/>
            </a:schemeClr>
          </a:solidFill>
          <a:ln w="18288">
            <a:solidFill>
              <a:srgbClr val="800C0A"/>
            </a:solidFill>
          </a:ln>
        </p:spPr>
        <p:txBody>
          <a:bodyPr vert="horz" wrap="square" lIns="0" tIns="232988" rIns="0" bIns="0" rtlCol="0">
            <a:spAutoFit/>
          </a:bodyPr>
          <a:lstStyle/>
          <a:p>
            <a:pPr marL="602789" marR="526932" indent="314940">
              <a:spcBef>
                <a:spcPts val="1835"/>
              </a:spcBef>
            </a:pPr>
            <a:r>
              <a:rPr sz="1900" b="1" spc="-91" dirty="0">
                <a:solidFill>
                  <a:srgbClr val="FFFFFF"/>
                </a:solidFill>
                <a:latin typeface="Tahoma"/>
                <a:cs typeface="Tahoma"/>
              </a:rPr>
              <a:t>Peraturan</a:t>
            </a:r>
            <a:r>
              <a:rPr sz="1900" b="1" spc="-37" dirty="0">
                <a:solidFill>
                  <a:srgbClr val="FFFFFF"/>
                </a:solidFill>
                <a:latin typeface="Tahoma"/>
                <a:cs typeface="Tahoma"/>
              </a:rPr>
              <a:t> </a:t>
            </a:r>
            <a:r>
              <a:rPr sz="1900" b="1" dirty="0">
                <a:solidFill>
                  <a:srgbClr val="FFFFFF"/>
                </a:solidFill>
                <a:latin typeface="Tahoma"/>
                <a:cs typeface="Tahoma"/>
              </a:rPr>
              <a:t>Kepala</a:t>
            </a:r>
            <a:r>
              <a:rPr sz="1900" b="1" spc="-43" dirty="0">
                <a:solidFill>
                  <a:srgbClr val="FFFFFF"/>
                </a:solidFill>
                <a:latin typeface="Tahoma"/>
                <a:cs typeface="Tahoma"/>
              </a:rPr>
              <a:t> </a:t>
            </a:r>
            <a:r>
              <a:rPr sz="1900" b="1" spc="-69" dirty="0">
                <a:solidFill>
                  <a:srgbClr val="FFFFFF"/>
                </a:solidFill>
                <a:latin typeface="Tahoma"/>
                <a:cs typeface="Tahoma"/>
              </a:rPr>
              <a:t>Arsip</a:t>
            </a:r>
            <a:r>
              <a:rPr sz="1900" b="1" dirty="0">
                <a:solidFill>
                  <a:srgbClr val="FFFFFF"/>
                </a:solidFill>
                <a:latin typeface="Tahoma"/>
                <a:cs typeface="Tahoma"/>
              </a:rPr>
              <a:t> </a:t>
            </a:r>
            <a:r>
              <a:rPr sz="1900" b="1" spc="-32" dirty="0">
                <a:solidFill>
                  <a:srgbClr val="FFFFFF"/>
                </a:solidFill>
                <a:latin typeface="Tahoma"/>
                <a:cs typeface="Tahoma"/>
              </a:rPr>
              <a:t>Nasional </a:t>
            </a:r>
            <a:r>
              <a:rPr sz="1900" b="1" spc="-53" dirty="0">
                <a:solidFill>
                  <a:srgbClr val="FFFFFF"/>
                </a:solidFill>
                <a:latin typeface="Tahoma"/>
                <a:cs typeface="Tahoma"/>
              </a:rPr>
              <a:t>Republik</a:t>
            </a:r>
            <a:r>
              <a:rPr sz="1900" b="1" spc="-21" dirty="0">
                <a:solidFill>
                  <a:srgbClr val="FFFFFF"/>
                </a:solidFill>
                <a:latin typeface="Tahoma"/>
                <a:cs typeface="Tahoma"/>
              </a:rPr>
              <a:t> </a:t>
            </a:r>
            <a:r>
              <a:rPr sz="1900" b="1" spc="-11" dirty="0">
                <a:solidFill>
                  <a:srgbClr val="FFFFFF"/>
                </a:solidFill>
                <a:latin typeface="Tahoma"/>
                <a:cs typeface="Tahoma"/>
              </a:rPr>
              <a:t>Indonesia </a:t>
            </a:r>
            <a:r>
              <a:rPr sz="1900" b="1" spc="-37" dirty="0">
                <a:solidFill>
                  <a:srgbClr val="FFFFFF"/>
                </a:solidFill>
                <a:latin typeface="Tahoma"/>
                <a:cs typeface="Tahoma"/>
              </a:rPr>
              <a:t>Nomor</a:t>
            </a:r>
            <a:r>
              <a:rPr sz="1900" b="1" spc="-11" dirty="0">
                <a:solidFill>
                  <a:srgbClr val="FFFFFF"/>
                </a:solidFill>
                <a:latin typeface="Tahoma"/>
                <a:cs typeface="Tahoma"/>
              </a:rPr>
              <a:t> </a:t>
            </a:r>
            <a:r>
              <a:rPr sz="1900" b="1" spc="-165" dirty="0">
                <a:solidFill>
                  <a:srgbClr val="FFFFFF"/>
                </a:solidFill>
                <a:latin typeface="Tahoma"/>
                <a:cs typeface="Tahoma"/>
              </a:rPr>
              <a:t>37</a:t>
            </a:r>
            <a:r>
              <a:rPr sz="1900" b="1" spc="-11" dirty="0">
                <a:solidFill>
                  <a:srgbClr val="FFFFFF"/>
                </a:solidFill>
                <a:latin typeface="Tahoma"/>
                <a:cs typeface="Tahoma"/>
              </a:rPr>
              <a:t> </a:t>
            </a:r>
            <a:r>
              <a:rPr sz="1900" b="1" spc="-112" dirty="0">
                <a:solidFill>
                  <a:srgbClr val="FFFFFF"/>
                </a:solidFill>
                <a:latin typeface="Tahoma"/>
                <a:cs typeface="Tahoma"/>
              </a:rPr>
              <a:t>Tahun</a:t>
            </a:r>
            <a:r>
              <a:rPr sz="1900" b="1" spc="-59" dirty="0">
                <a:solidFill>
                  <a:srgbClr val="FFFFFF"/>
                </a:solidFill>
                <a:latin typeface="Tahoma"/>
                <a:cs typeface="Tahoma"/>
              </a:rPr>
              <a:t> </a:t>
            </a:r>
            <a:r>
              <a:rPr sz="1900" b="1" spc="-171" dirty="0">
                <a:solidFill>
                  <a:srgbClr val="FFFFFF"/>
                </a:solidFill>
                <a:latin typeface="Tahoma"/>
                <a:cs typeface="Tahoma"/>
              </a:rPr>
              <a:t>2016</a:t>
            </a:r>
            <a:r>
              <a:rPr sz="1900" b="1" spc="-5" dirty="0">
                <a:solidFill>
                  <a:srgbClr val="FFFFFF"/>
                </a:solidFill>
                <a:latin typeface="Tahoma"/>
                <a:cs typeface="Tahoma"/>
              </a:rPr>
              <a:t> </a:t>
            </a:r>
            <a:r>
              <a:rPr sz="1900" b="1" spc="-80" dirty="0">
                <a:solidFill>
                  <a:srgbClr val="FFFFFF"/>
                </a:solidFill>
                <a:latin typeface="Tahoma"/>
                <a:cs typeface="Tahoma"/>
              </a:rPr>
              <a:t>Tentang</a:t>
            </a:r>
            <a:r>
              <a:rPr sz="1900" b="1" spc="-43" dirty="0">
                <a:solidFill>
                  <a:srgbClr val="FFFFFF"/>
                </a:solidFill>
                <a:latin typeface="Tahoma"/>
                <a:cs typeface="Tahoma"/>
              </a:rPr>
              <a:t> </a:t>
            </a:r>
            <a:r>
              <a:rPr sz="1900" b="1" dirty="0">
                <a:solidFill>
                  <a:srgbClr val="FFFFFF"/>
                </a:solidFill>
                <a:latin typeface="Tahoma"/>
                <a:cs typeface="Tahoma"/>
              </a:rPr>
              <a:t>Pedoman</a:t>
            </a:r>
            <a:r>
              <a:rPr sz="1900" b="1" spc="-53" dirty="0">
                <a:solidFill>
                  <a:srgbClr val="FFFFFF"/>
                </a:solidFill>
                <a:latin typeface="Tahoma"/>
                <a:cs typeface="Tahoma"/>
              </a:rPr>
              <a:t> </a:t>
            </a:r>
            <a:r>
              <a:rPr sz="1900" b="1" spc="-80" dirty="0">
                <a:solidFill>
                  <a:srgbClr val="FFFFFF"/>
                </a:solidFill>
                <a:latin typeface="Tahoma"/>
                <a:cs typeface="Tahoma"/>
              </a:rPr>
              <a:t>Penyusutan</a:t>
            </a:r>
            <a:r>
              <a:rPr sz="1900" b="1" spc="-32" dirty="0">
                <a:solidFill>
                  <a:srgbClr val="FFFFFF"/>
                </a:solidFill>
                <a:latin typeface="Tahoma"/>
                <a:cs typeface="Tahoma"/>
              </a:rPr>
              <a:t> </a:t>
            </a:r>
            <a:r>
              <a:rPr sz="1900" b="1" spc="-11" dirty="0">
                <a:solidFill>
                  <a:srgbClr val="FFFFFF"/>
                </a:solidFill>
                <a:latin typeface="Tahoma"/>
                <a:cs typeface="Tahoma"/>
              </a:rPr>
              <a:t>Arsip</a:t>
            </a:r>
            <a:endParaRPr sz="1900" dirty="0">
              <a:latin typeface="Tahoma"/>
              <a:cs typeface="Tahoma"/>
            </a:endParaRPr>
          </a:p>
        </p:txBody>
      </p:sp>
    </p:spTree>
    <p:extLst>
      <p:ext uri="{BB962C8B-B14F-4D97-AF65-F5344CB8AC3E}">
        <p14:creationId xmlns:p14="http://schemas.microsoft.com/office/powerpoint/2010/main" val="390259756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703"/>
        <p:cNvGrpSpPr/>
        <p:nvPr/>
      </p:nvGrpSpPr>
      <p:grpSpPr>
        <a:xfrm>
          <a:off x="0" y="0"/>
          <a:ext cx="0" cy="0"/>
          <a:chOff x="0" y="0"/>
          <a:chExt cx="0" cy="0"/>
        </a:xfrm>
      </p:grpSpPr>
      <p:grpSp>
        <p:nvGrpSpPr>
          <p:cNvPr id="704" name="Google Shape;704;p53"/>
          <p:cNvGrpSpPr/>
          <p:nvPr/>
        </p:nvGrpSpPr>
        <p:grpSpPr>
          <a:xfrm>
            <a:off x="895350" y="82808"/>
            <a:ext cx="8020050" cy="1320017"/>
            <a:chOff x="0" y="599440"/>
            <a:chExt cx="9105900" cy="914400"/>
          </a:xfrm>
        </p:grpSpPr>
        <p:sp>
          <p:nvSpPr>
            <p:cNvPr id="705" name="Google Shape;705;p53"/>
            <p:cNvSpPr/>
            <p:nvPr/>
          </p:nvSpPr>
          <p:spPr>
            <a:xfrm>
              <a:off x="0" y="599440"/>
              <a:ext cx="9105900" cy="914400"/>
            </a:xfrm>
            <a:custGeom>
              <a:avLst/>
              <a:gdLst/>
              <a:ahLst/>
              <a:cxnLst/>
              <a:rect l="l" t="t" r="r" b="b"/>
              <a:pathLst>
                <a:path w="9105900" h="914400" extrusionOk="0">
                  <a:moveTo>
                    <a:pt x="9105900" y="0"/>
                  </a:moveTo>
                  <a:lnTo>
                    <a:pt x="0" y="0"/>
                  </a:lnTo>
                  <a:lnTo>
                    <a:pt x="0" y="914400"/>
                  </a:lnTo>
                  <a:lnTo>
                    <a:pt x="9105900" y="914400"/>
                  </a:lnTo>
                  <a:lnTo>
                    <a:pt x="9105900" y="0"/>
                  </a:lnTo>
                  <a:close/>
                </a:path>
              </a:pathLst>
            </a:custGeom>
            <a:solidFill>
              <a:srgbClr val="9ED2D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920"/>
                <a:buFont typeface="Calibri"/>
                <a:buNone/>
              </a:pPr>
              <a:endParaRPr sz="1800" b="0" i="0" u="none" strike="noStrike" cap="none">
                <a:solidFill>
                  <a:srgbClr val="000000"/>
                </a:solidFill>
                <a:latin typeface="Calibri"/>
                <a:ea typeface="Calibri"/>
                <a:cs typeface="Calibri"/>
                <a:sym typeface="Calibri"/>
              </a:endParaRPr>
            </a:p>
          </p:txBody>
        </p:sp>
        <p:sp>
          <p:nvSpPr>
            <p:cNvPr id="706" name="Google Shape;706;p53"/>
            <p:cNvSpPr/>
            <p:nvPr/>
          </p:nvSpPr>
          <p:spPr>
            <a:xfrm>
              <a:off x="0" y="599440"/>
              <a:ext cx="9105900" cy="914400"/>
            </a:xfrm>
            <a:custGeom>
              <a:avLst/>
              <a:gdLst/>
              <a:ahLst/>
              <a:cxnLst/>
              <a:rect l="l" t="t" r="r" b="b"/>
              <a:pathLst>
                <a:path w="9105900" h="914400" extrusionOk="0">
                  <a:moveTo>
                    <a:pt x="0" y="914400"/>
                  </a:moveTo>
                  <a:lnTo>
                    <a:pt x="9105900" y="914400"/>
                  </a:lnTo>
                  <a:lnTo>
                    <a:pt x="9105900" y="0"/>
                  </a:lnTo>
                  <a:lnTo>
                    <a:pt x="0" y="0"/>
                  </a:lnTo>
                </a:path>
              </a:pathLst>
            </a:custGeom>
            <a:noFill/>
            <a:ln w="9525" cap="flat" cmpd="sng">
              <a:solidFill>
                <a:srgbClr val="FF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920"/>
                <a:buFont typeface="Calibri"/>
                <a:buNone/>
              </a:pPr>
              <a:endParaRPr sz="1800" b="0" i="0" u="none" strike="noStrike" cap="none">
                <a:solidFill>
                  <a:srgbClr val="000000"/>
                </a:solidFill>
                <a:latin typeface="Calibri"/>
                <a:ea typeface="Calibri"/>
                <a:cs typeface="Calibri"/>
                <a:sym typeface="Calibri"/>
              </a:endParaRPr>
            </a:p>
          </p:txBody>
        </p:sp>
      </p:grpSp>
      <p:sp>
        <p:nvSpPr>
          <p:cNvPr id="707" name="Google Shape;707;p53"/>
          <p:cNvSpPr txBox="1">
            <a:spLocks noGrp="1"/>
          </p:cNvSpPr>
          <p:nvPr>
            <p:ph type="title"/>
          </p:nvPr>
        </p:nvSpPr>
        <p:spPr>
          <a:xfrm>
            <a:off x="87037" y="166036"/>
            <a:ext cx="10134600" cy="875431"/>
          </a:xfrm>
          <a:prstGeom prst="rect">
            <a:avLst/>
          </a:prstGeom>
          <a:noFill/>
          <a:ln>
            <a:noFill/>
          </a:ln>
        </p:spPr>
        <p:txBody>
          <a:bodyPr spcFirstLastPara="1" wrap="square" lIns="0" tIns="13525" rIns="0" bIns="0" anchor="ctr" anchorCtr="0">
            <a:spAutoFit/>
          </a:bodyPr>
          <a:lstStyle/>
          <a:p>
            <a:pPr marL="0" marR="384050" lvl="0" indent="0" rtl="0">
              <a:spcBef>
                <a:spcPts val="0"/>
              </a:spcBef>
              <a:spcAft>
                <a:spcPts val="0"/>
              </a:spcAft>
              <a:buClr>
                <a:schemeClr val="dk1"/>
              </a:buClr>
              <a:buSzPts val="3600"/>
              <a:buFont typeface="Arial Black"/>
              <a:buNone/>
            </a:pPr>
            <a:r>
              <a:rPr lang="en-US" sz="2800" dirty="0" err="1">
                <a:latin typeface="Arial Black"/>
                <a:ea typeface="Arial Black"/>
                <a:cs typeface="Arial Black"/>
                <a:sym typeface="Arial Black"/>
              </a:rPr>
              <a:t>Arsip</a:t>
            </a:r>
            <a:r>
              <a:rPr lang="en-US" sz="2800" dirty="0">
                <a:latin typeface="Arial Black"/>
                <a:ea typeface="Arial Black"/>
                <a:cs typeface="Arial Black"/>
                <a:sym typeface="Arial Black"/>
              </a:rPr>
              <a:t> </a:t>
            </a:r>
            <a:r>
              <a:rPr lang="en-US" sz="2800" dirty="0" err="1">
                <a:latin typeface="Arial Black"/>
                <a:ea typeface="Arial Black"/>
                <a:cs typeface="Arial Black"/>
                <a:sym typeface="Arial Black"/>
              </a:rPr>
              <a:t>bukti</a:t>
            </a:r>
            <a:r>
              <a:rPr lang="en-US" sz="2800" dirty="0">
                <a:latin typeface="Arial Black"/>
                <a:ea typeface="Arial Black"/>
                <a:cs typeface="Arial Black"/>
                <a:sym typeface="Arial Black"/>
              </a:rPr>
              <a:t> </a:t>
            </a:r>
            <a:r>
              <a:rPr lang="en-US" sz="2800" dirty="0" err="1">
                <a:latin typeface="Arial Black"/>
                <a:ea typeface="Arial Black"/>
                <a:cs typeface="Arial Black"/>
                <a:sym typeface="Arial Black"/>
              </a:rPr>
              <a:t>pelaksanaan</a:t>
            </a:r>
            <a:r>
              <a:rPr lang="en-US" sz="2800" dirty="0">
                <a:latin typeface="Arial Black"/>
                <a:ea typeface="Arial Black"/>
                <a:cs typeface="Arial Black"/>
                <a:sym typeface="Arial Black"/>
              </a:rPr>
              <a:t> </a:t>
            </a:r>
            <a:r>
              <a:rPr lang="en-US" sz="2800" dirty="0" err="1">
                <a:latin typeface="Arial Black"/>
                <a:ea typeface="Arial Black"/>
                <a:cs typeface="Arial Black"/>
                <a:sym typeface="Arial Black"/>
              </a:rPr>
              <a:t>pemusnahan</a:t>
            </a:r>
            <a:r>
              <a:rPr lang="en-US" sz="2800" dirty="0">
                <a:latin typeface="Arial Black"/>
                <a:ea typeface="Arial Black"/>
                <a:cs typeface="Arial Black"/>
                <a:sym typeface="Arial Black"/>
              </a:rPr>
              <a:t> </a:t>
            </a:r>
            <a:r>
              <a:rPr lang="en-US" sz="2800" dirty="0" smtClean="0">
                <a:latin typeface="Arial Black"/>
                <a:ea typeface="Arial Black"/>
                <a:cs typeface="Arial Black"/>
                <a:sym typeface="Arial Black"/>
              </a:rPr>
              <a:t/>
            </a:r>
            <a:br>
              <a:rPr lang="en-US" sz="2800" dirty="0" smtClean="0">
                <a:latin typeface="Arial Black"/>
                <a:ea typeface="Arial Black"/>
                <a:cs typeface="Arial Black"/>
                <a:sym typeface="Arial Black"/>
              </a:rPr>
            </a:br>
            <a:r>
              <a:rPr lang="en-US" sz="2800" dirty="0" err="1" smtClean="0">
                <a:latin typeface="Arial Black"/>
                <a:ea typeface="Arial Black"/>
                <a:cs typeface="Arial Black"/>
                <a:sym typeface="Arial Black"/>
              </a:rPr>
              <a:t>wajib</a:t>
            </a:r>
            <a:r>
              <a:rPr lang="en-US" sz="2800" dirty="0" smtClean="0">
                <a:latin typeface="Arial Black"/>
                <a:ea typeface="Arial Black"/>
                <a:cs typeface="Arial Black"/>
                <a:sym typeface="Arial Black"/>
              </a:rPr>
              <a:t> </a:t>
            </a:r>
            <a:r>
              <a:rPr lang="en-US" sz="2800" dirty="0" err="1" smtClean="0">
                <a:latin typeface="Arial Black"/>
                <a:ea typeface="Arial Black"/>
                <a:cs typeface="Arial Black"/>
                <a:sym typeface="Arial Black"/>
              </a:rPr>
              <a:t>disimpan</a:t>
            </a:r>
            <a:r>
              <a:rPr lang="en-US" sz="2800" dirty="0" smtClean="0">
                <a:latin typeface="Arial Black"/>
                <a:ea typeface="Arial Black"/>
                <a:cs typeface="Arial Black"/>
                <a:sym typeface="Arial Black"/>
              </a:rPr>
              <a:t> (</a:t>
            </a:r>
            <a:r>
              <a:rPr lang="en-US" sz="2800" dirty="0" err="1" smtClean="0">
                <a:solidFill>
                  <a:srgbClr val="FF0000"/>
                </a:solidFill>
                <a:latin typeface="Arial Black"/>
                <a:ea typeface="Arial Black"/>
                <a:cs typeface="Arial Black"/>
                <a:sym typeface="Arial Black"/>
              </a:rPr>
              <a:t>Sebagai</a:t>
            </a:r>
            <a:r>
              <a:rPr lang="en-US" sz="2800" dirty="0" smtClean="0">
                <a:solidFill>
                  <a:srgbClr val="FF0000"/>
                </a:solidFill>
                <a:latin typeface="Arial Black"/>
                <a:ea typeface="Arial Black"/>
                <a:cs typeface="Arial Black"/>
                <a:sym typeface="Arial Black"/>
              </a:rPr>
              <a:t> </a:t>
            </a:r>
            <a:r>
              <a:rPr lang="en-US" sz="2800" dirty="0" err="1">
                <a:solidFill>
                  <a:srgbClr val="FF0000"/>
                </a:solidFill>
                <a:latin typeface="Arial Black"/>
                <a:ea typeface="Arial Black"/>
                <a:cs typeface="Arial Black"/>
                <a:sym typeface="Arial Black"/>
              </a:rPr>
              <a:t>arsip</a:t>
            </a:r>
            <a:r>
              <a:rPr lang="en-US" sz="2800" dirty="0">
                <a:solidFill>
                  <a:srgbClr val="FF0000"/>
                </a:solidFill>
                <a:latin typeface="Arial Black"/>
                <a:ea typeface="Arial Black"/>
                <a:cs typeface="Arial Black"/>
                <a:sym typeface="Arial Black"/>
              </a:rPr>
              <a:t> vital</a:t>
            </a:r>
            <a:r>
              <a:rPr lang="en-US" sz="2800" dirty="0">
                <a:latin typeface="Arial Black"/>
                <a:ea typeface="Arial Black"/>
                <a:cs typeface="Arial Black"/>
                <a:sym typeface="Arial Black"/>
              </a:rPr>
              <a:t>)</a:t>
            </a:r>
            <a:endParaRPr sz="2800" dirty="0">
              <a:latin typeface="Arial Black"/>
              <a:ea typeface="Arial Black"/>
              <a:cs typeface="Arial Black"/>
              <a:sym typeface="Arial Black"/>
            </a:endParaRPr>
          </a:p>
        </p:txBody>
      </p:sp>
      <p:sp>
        <p:nvSpPr>
          <p:cNvPr id="708" name="Google Shape;708;p53"/>
          <p:cNvSpPr txBox="1"/>
          <p:nvPr/>
        </p:nvSpPr>
        <p:spPr>
          <a:xfrm>
            <a:off x="215065" y="1686164"/>
            <a:ext cx="9331379" cy="5225362"/>
          </a:xfrm>
          <a:prstGeom prst="rect">
            <a:avLst/>
          </a:prstGeom>
          <a:noFill/>
          <a:ln>
            <a:noFill/>
          </a:ln>
        </p:spPr>
        <p:txBody>
          <a:bodyPr spcFirstLastPara="1" wrap="square" lIns="0" tIns="13525" rIns="0" bIns="0" anchor="t" anchorCtr="0">
            <a:spAutoFit/>
          </a:bodyPr>
          <a:lstStyle/>
          <a:p>
            <a:pPr marL="379309" marR="0" lvl="0" indent="-365761" algn="just" rtl="0">
              <a:lnSpc>
                <a:spcPct val="100000"/>
              </a:lnSpc>
              <a:spcBef>
                <a:spcPts val="0"/>
              </a:spcBef>
              <a:spcAft>
                <a:spcPts val="0"/>
              </a:spcAft>
              <a:buClr>
                <a:srgbClr val="000000"/>
              </a:buClr>
              <a:buSzPts val="2400"/>
              <a:buFont typeface="Candara"/>
              <a:buChar char="•"/>
            </a:pPr>
            <a:r>
              <a:rPr lang="en-US" sz="2400" b="1" i="0" u="none" strike="noStrike" cap="none" dirty="0" err="1">
                <a:solidFill>
                  <a:srgbClr val="000000"/>
                </a:solidFill>
                <a:latin typeface="Candara"/>
                <a:ea typeface="Candara"/>
                <a:cs typeface="Candara"/>
                <a:sym typeface="Candara"/>
              </a:rPr>
              <a:t>Arsip</a:t>
            </a:r>
            <a:r>
              <a:rPr lang="en-US" sz="2400" b="1" i="0" u="none" strike="noStrike" cap="none" dirty="0">
                <a:solidFill>
                  <a:srgbClr val="000000"/>
                </a:solidFill>
                <a:latin typeface="Candara"/>
                <a:ea typeface="Candara"/>
                <a:cs typeface="Candara"/>
                <a:sym typeface="Candara"/>
              </a:rPr>
              <a:t> yang </a:t>
            </a:r>
            <a:r>
              <a:rPr lang="en-US" sz="2400" b="1" i="0" u="none" strike="noStrike" cap="none" dirty="0" err="1">
                <a:solidFill>
                  <a:srgbClr val="000000"/>
                </a:solidFill>
                <a:latin typeface="Candara"/>
                <a:ea typeface="Candara"/>
                <a:cs typeface="Candara"/>
                <a:sym typeface="Candara"/>
              </a:rPr>
              <a:t>tercipta</a:t>
            </a:r>
            <a:r>
              <a:rPr lang="en-US" sz="2400" b="1" i="0" u="none" strike="noStrike" cap="none" dirty="0">
                <a:solidFill>
                  <a:srgbClr val="000000"/>
                </a:solidFill>
                <a:latin typeface="Candara"/>
                <a:ea typeface="Candara"/>
                <a:cs typeface="Candara"/>
                <a:sym typeface="Candara"/>
              </a:rPr>
              <a:t> </a:t>
            </a:r>
            <a:r>
              <a:rPr lang="en-US" sz="2400" b="1" i="0" u="none" strike="noStrike" cap="none" dirty="0" err="1">
                <a:solidFill>
                  <a:srgbClr val="000000"/>
                </a:solidFill>
                <a:latin typeface="Candara"/>
                <a:ea typeface="Candara"/>
                <a:cs typeface="Candara"/>
                <a:sym typeface="Candara"/>
              </a:rPr>
              <a:t>dalam</a:t>
            </a:r>
            <a:r>
              <a:rPr lang="en-US" sz="2400" b="1" i="0" u="none" strike="noStrike" cap="none" dirty="0">
                <a:solidFill>
                  <a:srgbClr val="000000"/>
                </a:solidFill>
                <a:latin typeface="Candara"/>
                <a:ea typeface="Candara"/>
                <a:cs typeface="Candara"/>
                <a:sym typeface="Candara"/>
              </a:rPr>
              <a:t> </a:t>
            </a:r>
            <a:r>
              <a:rPr lang="en-US" sz="2400" b="1" i="0" u="none" strike="noStrike" cap="none" dirty="0" err="1">
                <a:solidFill>
                  <a:srgbClr val="000000"/>
                </a:solidFill>
                <a:latin typeface="Candara"/>
                <a:ea typeface="Candara"/>
                <a:cs typeface="Candara"/>
                <a:sym typeface="Candara"/>
              </a:rPr>
              <a:t>pelaksanaan</a:t>
            </a:r>
            <a:r>
              <a:rPr lang="en-US" sz="2400" b="1" i="0" u="none" strike="noStrike" cap="none" dirty="0">
                <a:solidFill>
                  <a:srgbClr val="000000"/>
                </a:solidFill>
                <a:latin typeface="Candara"/>
                <a:ea typeface="Candara"/>
                <a:cs typeface="Candara"/>
                <a:sym typeface="Candara"/>
              </a:rPr>
              <a:t> </a:t>
            </a:r>
            <a:r>
              <a:rPr lang="en-US" sz="2400" b="1" i="0" u="none" strike="noStrike" cap="none" dirty="0" err="1">
                <a:solidFill>
                  <a:srgbClr val="000000"/>
                </a:solidFill>
                <a:latin typeface="Candara"/>
                <a:ea typeface="Candara"/>
                <a:cs typeface="Candara"/>
                <a:sym typeface="Candara"/>
              </a:rPr>
              <a:t>kegiatan</a:t>
            </a:r>
            <a:r>
              <a:rPr lang="en-US" sz="2400" b="1" i="0" u="none" strike="noStrike" cap="none" dirty="0">
                <a:solidFill>
                  <a:srgbClr val="000000"/>
                </a:solidFill>
                <a:latin typeface="Candara"/>
                <a:ea typeface="Candara"/>
                <a:cs typeface="Candara"/>
                <a:sym typeface="Candara"/>
              </a:rPr>
              <a:t> </a:t>
            </a:r>
            <a:r>
              <a:rPr lang="en-US" sz="2400" b="1" i="0" u="none" strike="noStrike" cap="none" dirty="0" err="1">
                <a:solidFill>
                  <a:srgbClr val="000000"/>
                </a:solidFill>
                <a:latin typeface="Candara"/>
                <a:ea typeface="Candara"/>
                <a:cs typeface="Candara"/>
                <a:sym typeface="Candara"/>
              </a:rPr>
              <a:t>pemusnahan</a:t>
            </a:r>
            <a:r>
              <a:rPr lang="en-US" sz="2400" b="1" i="0" u="none" strike="noStrike" cap="none" dirty="0">
                <a:solidFill>
                  <a:srgbClr val="000000"/>
                </a:solidFill>
                <a:latin typeface="Candara"/>
                <a:ea typeface="Candara"/>
                <a:cs typeface="Candara"/>
                <a:sym typeface="Candara"/>
              </a:rPr>
              <a:t> </a:t>
            </a:r>
            <a:r>
              <a:rPr lang="en-US" sz="2400" b="1" i="0" u="none" strike="noStrike" cap="none" dirty="0" err="1">
                <a:solidFill>
                  <a:srgbClr val="000000"/>
                </a:solidFill>
                <a:latin typeface="Candara"/>
                <a:ea typeface="Candara"/>
                <a:cs typeface="Candara"/>
                <a:sym typeface="Candara"/>
              </a:rPr>
              <a:t>arsip</a:t>
            </a:r>
            <a:r>
              <a:rPr lang="en-US" sz="2400" b="1" i="0" u="none" strike="noStrike" cap="none" dirty="0">
                <a:solidFill>
                  <a:srgbClr val="000000"/>
                </a:solidFill>
                <a:latin typeface="Candara"/>
                <a:ea typeface="Candara"/>
                <a:cs typeface="Candara"/>
                <a:sym typeface="Candara"/>
              </a:rPr>
              <a:t> </a:t>
            </a:r>
            <a:r>
              <a:rPr lang="en-US" sz="2400" b="1" i="0" u="none" strike="noStrike" cap="none" dirty="0" err="1">
                <a:solidFill>
                  <a:srgbClr val="000000"/>
                </a:solidFill>
                <a:latin typeface="Candara"/>
                <a:ea typeface="Candara"/>
                <a:cs typeface="Candara"/>
                <a:sym typeface="Candara"/>
              </a:rPr>
              <a:t>wajib</a:t>
            </a:r>
            <a:r>
              <a:rPr lang="en-US" sz="2400" b="1" i="0" u="none" strike="noStrike" cap="none" dirty="0">
                <a:solidFill>
                  <a:srgbClr val="000000"/>
                </a:solidFill>
                <a:latin typeface="Candara"/>
                <a:ea typeface="Candara"/>
                <a:cs typeface="Candara"/>
                <a:sym typeface="Candara"/>
              </a:rPr>
              <a:t> </a:t>
            </a:r>
            <a:r>
              <a:rPr lang="en-US" sz="2400" b="1" i="0" u="none" strike="noStrike" cap="none" dirty="0" err="1">
                <a:solidFill>
                  <a:srgbClr val="000000"/>
                </a:solidFill>
                <a:latin typeface="Candara"/>
                <a:ea typeface="Candara"/>
                <a:cs typeface="Candara"/>
                <a:sym typeface="Candara"/>
              </a:rPr>
              <a:t>disimpan</a:t>
            </a:r>
            <a:r>
              <a:rPr lang="en-US" sz="2400" b="1" i="0" u="none" strike="noStrike" cap="none" dirty="0">
                <a:solidFill>
                  <a:srgbClr val="000000"/>
                </a:solidFill>
                <a:latin typeface="Candara"/>
                <a:ea typeface="Candara"/>
                <a:cs typeface="Candara"/>
                <a:sym typeface="Candara"/>
              </a:rPr>
              <a:t> </a:t>
            </a:r>
            <a:r>
              <a:rPr lang="en-US" sz="2400" b="1" i="0" u="none" strike="noStrike" cap="none" dirty="0" err="1">
                <a:solidFill>
                  <a:srgbClr val="000000"/>
                </a:solidFill>
                <a:latin typeface="Candara"/>
                <a:ea typeface="Candara"/>
                <a:cs typeface="Candara"/>
                <a:sym typeface="Candara"/>
              </a:rPr>
              <a:t>oleh</a:t>
            </a:r>
            <a:r>
              <a:rPr lang="en-US" sz="2400" b="1" i="0" u="none" strike="noStrike" cap="none" dirty="0">
                <a:solidFill>
                  <a:srgbClr val="000000"/>
                </a:solidFill>
                <a:latin typeface="Candara"/>
                <a:ea typeface="Candara"/>
                <a:cs typeface="Candara"/>
                <a:sym typeface="Candara"/>
              </a:rPr>
              <a:t> </a:t>
            </a:r>
            <a:r>
              <a:rPr lang="en-US" sz="2400" b="1" i="0" u="none" strike="noStrike" cap="none" dirty="0" err="1">
                <a:solidFill>
                  <a:srgbClr val="000000"/>
                </a:solidFill>
                <a:latin typeface="Candara"/>
                <a:ea typeface="Candara"/>
                <a:cs typeface="Candara"/>
                <a:sym typeface="Candara"/>
              </a:rPr>
              <a:t>Pencipta</a:t>
            </a:r>
            <a:r>
              <a:rPr lang="en-US" sz="2400" b="1" i="0" u="none" strike="noStrike" cap="none" dirty="0">
                <a:solidFill>
                  <a:srgbClr val="000000"/>
                </a:solidFill>
                <a:latin typeface="Candara"/>
                <a:ea typeface="Candara"/>
                <a:cs typeface="Candara"/>
                <a:sym typeface="Candara"/>
              </a:rPr>
              <a:t> </a:t>
            </a:r>
            <a:r>
              <a:rPr lang="en-US" sz="2400" b="1" i="0" u="none" strike="noStrike" cap="none" dirty="0" err="1">
                <a:solidFill>
                  <a:srgbClr val="000000"/>
                </a:solidFill>
                <a:latin typeface="Candara"/>
                <a:ea typeface="Candara"/>
                <a:cs typeface="Candara"/>
                <a:sym typeface="Candara"/>
              </a:rPr>
              <a:t>Arsip</a:t>
            </a:r>
            <a:r>
              <a:rPr lang="en-US" sz="2400" b="1" i="0" u="none" strike="noStrike" cap="none" dirty="0">
                <a:solidFill>
                  <a:srgbClr val="000000"/>
                </a:solidFill>
                <a:latin typeface="Candara"/>
                <a:ea typeface="Candara"/>
                <a:cs typeface="Candara"/>
                <a:sym typeface="Candara"/>
              </a:rPr>
              <a:t>, </a:t>
            </a:r>
            <a:r>
              <a:rPr lang="en-US" sz="2400" b="1" i="0" u="none" strike="noStrike" cap="none" dirty="0" err="1">
                <a:solidFill>
                  <a:srgbClr val="000000"/>
                </a:solidFill>
                <a:latin typeface="Candara"/>
                <a:ea typeface="Candara"/>
                <a:cs typeface="Candara"/>
                <a:sym typeface="Candara"/>
              </a:rPr>
              <a:t>meliputi</a:t>
            </a:r>
            <a:r>
              <a:rPr lang="en-US" sz="2400" b="1" i="0" u="none" strike="noStrike" cap="none" dirty="0">
                <a:solidFill>
                  <a:srgbClr val="000000"/>
                </a:solidFill>
                <a:latin typeface="Candara"/>
                <a:ea typeface="Candara"/>
                <a:cs typeface="Candara"/>
                <a:sym typeface="Candara"/>
              </a:rPr>
              <a:t>:</a:t>
            </a:r>
            <a:endParaRPr sz="2400" b="1" i="0" u="none" strike="noStrike" cap="none" dirty="0">
              <a:solidFill>
                <a:srgbClr val="000000"/>
              </a:solidFill>
              <a:latin typeface="Candara"/>
              <a:ea typeface="Candara"/>
              <a:cs typeface="Candara"/>
              <a:sym typeface="Candara"/>
            </a:endParaRPr>
          </a:p>
          <a:p>
            <a:pPr marL="379309" marR="0" lvl="0" indent="-365761" algn="just" rtl="0">
              <a:lnSpc>
                <a:spcPct val="100000"/>
              </a:lnSpc>
              <a:spcBef>
                <a:spcPts val="555"/>
              </a:spcBef>
              <a:spcAft>
                <a:spcPts val="0"/>
              </a:spcAft>
              <a:buClr>
                <a:srgbClr val="000000"/>
              </a:buClr>
              <a:buSzPts val="2200"/>
              <a:buFont typeface="Candara"/>
              <a:buAutoNum type="arabicPeriod"/>
            </a:pPr>
            <a:r>
              <a:rPr lang="en-US" sz="2200" b="1" i="0" u="none" strike="noStrike" cap="none" dirty="0" err="1">
                <a:solidFill>
                  <a:srgbClr val="000000"/>
                </a:solidFill>
                <a:latin typeface="Candara"/>
                <a:ea typeface="Candara"/>
                <a:cs typeface="Candara"/>
                <a:sym typeface="Candara"/>
              </a:rPr>
              <a:t>Keputusan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pembentukan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panitia</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pemusnahan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arsip</a:t>
            </a:r>
            <a:r>
              <a:rPr lang="en-US" sz="2200" b="1" i="0" u="none" strike="noStrike" cap="none" dirty="0">
                <a:solidFill>
                  <a:srgbClr val="000000"/>
                </a:solidFill>
                <a:latin typeface="Candara"/>
                <a:ea typeface="Candara"/>
                <a:cs typeface="Candara"/>
                <a:sym typeface="Candara"/>
              </a:rPr>
              <a:t>;</a:t>
            </a:r>
            <a:endParaRPr b="1" dirty="0"/>
          </a:p>
          <a:p>
            <a:pPr marL="379309" marR="0" lvl="0" indent="-365761" algn="just" rtl="0">
              <a:lnSpc>
                <a:spcPct val="100000"/>
              </a:lnSpc>
              <a:spcBef>
                <a:spcPts val="512"/>
              </a:spcBef>
              <a:spcAft>
                <a:spcPts val="0"/>
              </a:spcAft>
              <a:buClr>
                <a:srgbClr val="000000"/>
              </a:buClr>
              <a:buSzPts val="2200"/>
              <a:buFont typeface="Candara"/>
              <a:buAutoNum type="arabicPeriod"/>
            </a:pPr>
            <a:r>
              <a:rPr lang="en-US" sz="2200" b="1" i="0" u="none" strike="noStrike" cap="none" dirty="0" err="1">
                <a:solidFill>
                  <a:srgbClr val="000000"/>
                </a:solidFill>
                <a:latin typeface="Candara"/>
                <a:ea typeface="Candara"/>
                <a:cs typeface="Candara"/>
                <a:sym typeface="Candara"/>
              </a:rPr>
              <a:t>Notulen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rapat</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penitia</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penilai</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pemusnahan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arsip</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pada</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saat</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melakukan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penilaian</a:t>
            </a:r>
            <a:r>
              <a:rPr lang="en-US" sz="2200" b="1" i="0" u="none" strike="noStrike" cap="none" dirty="0">
                <a:solidFill>
                  <a:srgbClr val="000000"/>
                </a:solidFill>
                <a:latin typeface="Candara"/>
                <a:ea typeface="Candara"/>
                <a:cs typeface="Candara"/>
                <a:sym typeface="Candara"/>
              </a:rPr>
              <a:t>;</a:t>
            </a:r>
            <a:endParaRPr sz="2200" b="1" i="0" u="none" strike="noStrike" cap="none" dirty="0">
              <a:solidFill>
                <a:srgbClr val="000000"/>
              </a:solidFill>
              <a:latin typeface="Candara"/>
              <a:ea typeface="Candara"/>
              <a:cs typeface="Candara"/>
              <a:sym typeface="Candara"/>
            </a:endParaRPr>
          </a:p>
          <a:p>
            <a:pPr marL="379309" marR="6775" lvl="0" indent="-365761" algn="just" rtl="0">
              <a:lnSpc>
                <a:spcPct val="100000"/>
              </a:lnSpc>
              <a:spcBef>
                <a:spcPts val="512"/>
              </a:spcBef>
              <a:spcAft>
                <a:spcPts val="0"/>
              </a:spcAft>
              <a:buClr>
                <a:srgbClr val="000000"/>
              </a:buClr>
              <a:buSzPts val="2200"/>
              <a:buFont typeface="Candara"/>
              <a:buAutoNum type="arabicPeriod"/>
            </a:pPr>
            <a:r>
              <a:rPr lang="en-US" sz="2200" b="1" i="0" u="none" strike="noStrike" cap="none" dirty="0">
                <a:solidFill>
                  <a:srgbClr val="000000"/>
                </a:solidFill>
                <a:latin typeface="Calibri"/>
                <a:ea typeface="Calibri"/>
                <a:cs typeface="Calibri"/>
                <a:sym typeface="Calibri"/>
              </a:rPr>
              <a:t>	</a:t>
            </a:r>
            <a:r>
              <a:rPr lang="en-US" sz="2200" b="1" i="0" u="none" strike="noStrike" cap="none" dirty="0" err="1">
                <a:solidFill>
                  <a:srgbClr val="000000"/>
                </a:solidFill>
                <a:latin typeface="Candara"/>
                <a:ea typeface="Candara"/>
                <a:cs typeface="Candara"/>
                <a:sym typeface="Candara"/>
              </a:rPr>
              <a:t>surat</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pertimbangan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dari</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panitia</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penilai</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kepada</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pimpinan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pencipta</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arsip</a:t>
            </a:r>
            <a:r>
              <a:rPr lang="en-US" sz="2200" b="1" i="0" u="none" strike="noStrike" cap="none" dirty="0">
                <a:solidFill>
                  <a:srgbClr val="000000"/>
                </a:solidFill>
                <a:latin typeface="Candara"/>
                <a:ea typeface="Candara"/>
                <a:cs typeface="Candara"/>
                <a:sym typeface="Candara"/>
              </a:rPr>
              <a:t> yang  </a:t>
            </a:r>
            <a:r>
              <a:rPr lang="en-US" sz="2200" b="1" i="0" u="none" strike="noStrike" cap="none" dirty="0" err="1">
                <a:solidFill>
                  <a:srgbClr val="000000"/>
                </a:solidFill>
                <a:latin typeface="Candara"/>
                <a:ea typeface="Candara"/>
                <a:cs typeface="Candara"/>
                <a:sym typeface="Candara"/>
              </a:rPr>
              <a:t>menyatakan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bahwa</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arsip</a:t>
            </a:r>
            <a:r>
              <a:rPr lang="en-US" sz="2200" b="1" i="0" u="none" strike="noStrike" cap="none" dirty="0">
                <a:solidFill>
                  <a:srgbClr val="000000"/>
                </a:solidFill>
                <a:latin typeface="Candara"/>
                <a:ea typeface="Candara"/>
                <a:cs typeface="Candara"/>
                <a:sym typeface="Candara"/>
              </a:rPr>
              <a:t> yang </a:t>
            </a:r>
            <a:r>
              <a:rPr lang="en-US" sz="2200" b="1" i="0" u="none" strike="noStrike" cap="none" dirty="0" err="1">
                <a:solidFill>
                  <a:srgbClr val="000000"/>
                </a:solidFill>
                <a:latin typeface="Candara"/>
                <a:ea typeface="Candara"/>
                <a:cs typeface="Candara"/>
                <a:sym typeface="Candara"/>
              </a:rPr>
              <a:t>diusulkan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musnah</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dan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telah</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memenuhi</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syarat</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untuk</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dimusnahkan</a:t>
            </a:r>
            <a:r>
              <a:rPr lang="en-US" sz="2200" b="1" i="0" u="none" strike="noStrike" cap="none" dirty="0">
                <a:solidFill>
                  <a:srgbClr val="000000"/>
                </a:solidFill>
                <a:latin typeface="Candara"/>
                <a:ea typeface="Candara"/>
                <a:cs typeface="Candara"/>
                <a:sym typeface="Candara"/>
              </a:rPr>
              <a:t>;</a:t>
            </a:r>
            <a:endParaRPr sz="2200" b="1" i="0" u="none" strike="noStrike" cap="none" dirty="0">
              <a:solidFill>
                <a:srgbClr val="000000"/>
              </a:solidFill>
              <a:latin typeface="Candara"/>
              <a:ea typeface="Candara"/>
              <a:cs typeface="Candara"/>
              <a:sym typeface="Candara"/>
            </a:endParaRPr>
          </a:p>
          <a:p>
            <a:pPr marL="379309" marR="0" lvl="0" indent="-365761" algn="just" rtl="0">
              <a:lnSpc>
                <a:spcPct val="100000"/>
              </a:lnSpc>
              <a:spcBef>
                <a:spcPts val="516"/>
              </a:spcBef>
              <a:spcAft>
                <a:spcPts val="0"/>
              </a:spcAft>
              <a:buClr>
                <a:srgbClr val="000000"/>
              </a:buClr>
              <a:buSzPts val="2200"/>
              <a:buFont typeface="Candara"/>
              <a:buAutoNum type="arabicPeriod"/>
            </a:pPr>
            <a:r>
              <a:rPr lang="en-US" sz="2200" b="1" i="0" u="none" strike="noStrike" cap="none" dirty="0" err="1">
                <a:solidFill>
                  <a:srgbClr val="000000"/>
                </a:solidFill>
                <a:latin typeface="Candara"/>
                <a:ea typeface="Candara"/>
                <a:cs typeface="Candara"/>
                <a:sym typeface="Candara"/>
              </a:rPr>
              <a:t>Surat</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persetujuan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pemusnahan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arsip</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dari</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Gubernur</a:t>
            </a:r>
            <a:r>
              <a:rPr lang="en-US" sz="2200" b="1" dirty="0">
                <a:solidFill>
                  <a:srgbClr val="000000"/>
                </a:solidFill>
                <a:latin typeface="Candara"/>
                <a:ea typeface="Candara"/>
                <a:cs typeface="Candara"/>
                <a:sym typeface="Candara"/>
              </a:rPr>
              <a:t> </a:t>
            </a:r>
            <a:r>
              <a:rPr lang="en-US" sz="2200" b="1" dirty="0" err="1">
                <a:solidFill>
                  <a:srgbClr val="000000"/>
                </a:solidFill>
                <a:latin typeface="Candara"/>
                <a:ea typeface="Candara"/>
                <a:cs typeface="Candara"/>
                <a:sym typeface="Candara"/>
              </a:rPr>
              <a:t>utk</a:t>
            </a:r>
            <a:r>
              <a:rPr lang="en-US" sz="2200" b="1" dirty="0">
                <a:solidFill>
                  <a:srgbClr val="000000"/>
                </a:solidFill>
                <a:latin typeface="Candara"/>
                <a:ea typeface="Candara"/>
                <a:cs typeface="Candara"/>
                <a:sym typeface="Candara"/>
              </a:rPr>
              <a:t> </a:t>
            </a:r>
            <a:r>
              <a:rPr lang="en-US" sz="2200" b="1" dirty="0" err="1">
                <a:solidFill>
                  <a:srgbClr val="000000"/>
                </a:solidFill>
                <a:latin typeface="Candara"/>
                <a:ea typeface="Candara"/>
                <a:cs typeface="Candara"/>
                <a:sym typeface="Candara"/>
              </a:rPr>
              <a:t>arsip</a:t>
            </a:r>
            <a:r>
              <a:rPr lang="en-US" sz="2200" b="1" i="0" u="none" strike="noStrike" cap="none" dirty="0">
                <a:solidFill>
                  <a:srgbClr val="000000"/>
                </a:solidFill>
                <a:latin typeface="Candara"/>
                <a:ea typeface="Candara"/>
                <a:cs typeface="Candara"/>
                <a:sym typeface="Candara"/>
              </a:rPr>
              <a:t> yang </a:t>
            </a:r>
            <a:r>
              <a:rPr lang="en-US" sz="2200" b="1" i="0" u="none" strike="noStrike" cap="none" dirty="0" err="1">
                <a:solidFill>
                  <a:srgbClr val="000000"/>
                </a:solidFill>
                <a:latin typeface="Candara"/>
                <a:ea typeface="Candara"/>
                <a:cs typeface="Candara"/>
                <a:sym typeface="Candara"/>
              </a:rPr>
              <a:t>memiliki</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retensi</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kurang</a:t>
            </a:r>
            <a:r>
              <a:rPr lang="en-US" sz="2200" b="1" i="0" u="none" strike="noStrike" cap="none" dirty="0">
                <a:solidFill>
                  <a:srgbClr val="000000"/>
                </a:solidFill>
                <a:latin typeface="Candara"/>
                <a:ea typeface="Candara"/>
                <a:cs typeface="Candara"/>
                <a:sym typeface="Candara"/>
              </a:rPr>
              <a:t> 10 </a:t>
            </a:r>
            <a:r>
              <a:rPr lang="en-US" sz="2200" b="1" i="0" u="none" strike="noStrike" cap="none" dirty="0" err="1">
                <a:solidFill>
                  <a:srgbClr val="000000"/>
                </a:solidFill>
                <a:latin typeface="Candara"/>
                <a:ea typeface="Candara"/>
                <a:cs typeface="Candara"/>
                <a:sym typeface="Candara"/>
              </a:rPr>
              <a:t>tahun</a:t>
            </a:r>
            <a:r>
              <a:rPr lang="en-US" sz="2200" b="1" i="0" u="none" strike="noStrike" cap="none" dirty="0">
                <a:solidFill>
                  <a:srgbClr val="000000"/>
                </a:solidFill>
                <a:latin typeface="Candara"/>
                <a:ea typeface="Candara"/>
                <a:cs typeface="Candara"/>
                <a:sym typeface="Candara"/>
              </a:rPr>
              <a:t>;</a:t>
            </a:r>
            <a:endParaRPr sz="2200" b="1" i="0" u="none" strike="noStrike" cap="none" dirty="0">
              <a:solidFill>
                <a:srgbClr val="000000"/>
              </a:solidFill>
              <a:latin typeface="Candara"/>
              <a:ea typeface="Candara"/>
              <a:cs typeface="Candara"/>
              <a:sym typeface="Candara"/>
            </a:endParaRPr>
          </a:p>
          <a:p>
            <a:pPr marL="379309" marR="0" lvl="0" indent="-365761" algn="l" rtl="0">
              <a:lnSpc>
                <a:spcPct val="100000"/>
              </a:lnSpc>
              <a:spcBef>
                <a:spcPts val="107"/>
              </a:spcBef>
              <a:spcAft>
                <a:spcPts val="0"/>
              </a:spcAft>
              <a:buClr>
                <a:srgbClr val="000000"/>
              </a:buClr>
              <a:buSzPts val="2200"/>
              <a:buFont typeface="Candara"/>
              <a:buAutoNum type="arabicPeriod"/>
            </a:pPr>
            <a:r>
              <a:rPr lang="en-US" sz="2200" b="1" i="0" u="none" strike="noStrike" cap="none" dirty="0" err="1">
                <a:solidFill>
                  <a:srgbClr val="000000"/>
                </a:solidFill>
                <a:latin typeface="Candara"/>
                <a:ea typeface="Candara"/>
                <a:cs typeface="Candara"/>
                <a:sym typeface="Candara"/>
              </a:rPr>
              <a:t>Keputusan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pimpinan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pencipta</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arsip</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tentang</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penetapan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pelaksanaan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pemusnahan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arsip</a:t>
            </a:r>
            <a:r>
              <a:rPr lang="en-US" sz="2200" b="1" i="0" u="none" strike="noStrike" cap="none" dirty="0">
                <a:solidFill>
                  <a:srgbClr val="000000"/>
                </a:solidFill>
                <a:latin typeface="Candara"/>
                <a:ea typeface="Candara"/>
                <a:cs typeface="Candara"/>
                <a:sym typeface="Candara"/>
              </a:rPr>
              <a:t>;</a:t>
            </a:r>
            <a:endParaRPr b="1" dirty="0"/>
          </a:p>
          <a:p>
            <a:pPr marL="379309" marR="0" lvl="0" indent="-365761" algn="l" rtl="0">
              <a:lnSpc>
                <a:spcPct val="100000"/>
              </a:lnSpc>
              <a:spcBef>
                <a:spcPts val="512"/>
              </a:spcBef>
              <a:spcAft>
                <a:spcPts val="0"/>
              </a:spcAft>
              <a:buClr>
                <a:srgbClr val="000000"/>
              </a:buClr>
              <a:buSzPts val="2200"/>
              <a:buFont typeface="Candara"/>
              <a:buAutoNum type="arabicPeriod"/>
            </a:pPr>
            <a:r>
              <a:rPr lang="en-US" sz="2200" b="1" i="0" u="none" strike="noStrike" cap="none" dirty="0" err="1">
                <a:solidFill>
                  <a:srgbClr val="000000"/>
                </a:solidFill>
                <a:latin typeface="Candara"/>
                <a:ea typeface="Candara"/>
                <a:cs typeface="Candara"/>
                <a:sym typeface="Candara"/>
              </a:rPr>
              <a:t>Berita</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acara</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pemusnahan</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arsip</a:t>
            </a:r>
            <a:r>
              <a:rPr lang="en-US" sz="2200" b="1" i="0" u="none" strike="noStrike" cap="none" dirty="0">
                <a:solidFill>
                  <a:srgbClr val="000000"/>
                </a:solidFill>
                <a:latin typeface="Candara"/>
                <a:ea typeface="Candara"/>
                <a:cs typeface="Candara"/>
                <a:sym typeface="Candara"/>
              </a:rPr>
              <a:t>;</a:t>
            </a:r>
            <a:endParaRPr sz="2200" b="1" i="0" u="none" strike="noStrike" cap="none" dirty="0">
              <a:solidFill>
                <a:srgbClr val="000000"/>
              </a:solidFill>
              <a:latin typeface="Candara"/>
              <a:ea typeface="Candara"/>
              <a:cs typeface="Candara"/>
              <a:sym typeface="Candara"/>
            </a:endParaRPr>
          </a:p>
          <a:p>
            <a:pPr marL="379309" marR="0" lvl="0" indent="-365761" algn="l" rtl="0">
              <a:lnSpc>
                <a:spcPct val="100000"/>
              </a:lnSpc>
              <a:spcBef>
                <a:spcPts val="512"/>
              </a:spcBef>
              <a:spcAft>
                <a:spcPts val="0"/>
              </a:spcAft>
              <a:buClr>
                <a:srgbClr val="000000"/>
              </a:buClr>
              <a:buSzPts val="2200"/>
              <a:buFont typeface="Candara"/>
              <a:buAutoNum type="arabicPeriod"/>
            </a:pPr>
            <a:r>
              <a:rPr lang="en-US" sz="2200" b="1" i="0" u="none" strike="noStrike" cap="none" dirty="0" err="1">
                <a:solidFill>
                  <a:srgbClr val="000000"/>
                </a:solidFill>
                <a:latin typeface="Candara"/>
                <a:ea typeface="Candara"/>
                <a:cs typeface="Candara"/>
                <a:sym typeface="Candara"/>
              </a:rPr>
              <a:t>Daftar</a:t>
            </a:r>
            <a:r>
              <a:rPr lang="en-US" sz="2200" b="1" i="0" u="none" strike="noStrike" cap="none" dirty="0">
                <a:solidFill>
                  <a:srgbClr val="000000"/>
                </a:solidFill>
                <a:latin typeface="Candara"/>
                <a:ea typeface="Candara"/>
                <a:cs typeface="Candara"/>
                <a:sym typeface="Candara"/>
              </a:rPr>
              <a:t> </a:t>
            </a:r>
            <a:r>
              <a:rPr lang="en-US" sz="2200" b="1" i="0" u="none" strike="noStrike" cap="none" dirty="0" err="1">
                <a:solidFill>
                  <a:srgbClr val="000000"/>
                </a:solidFill>
                <a:latin typeface="Candara"/>
                <a:ea typeface="Candara"/>
                <a:cs typeface="Candara"/>
                <a:sym typeface="Candara"/>
              </a:rPr>
              <a:t>arsip</a:t>
            </a:r>
            <a:r>
              <a:rPr lang="en-US" sz="2200" b="1" i="0" u="none" strike="noStrike" cap="none" dirty="0">
                <a:solidFill>
                  <a:srgbClr val="000000"/>
                </a:solidFill>
                <a:latin typeface="Candara"/>
                <a:ea typeface="Candara"/>
                <a:cs typeface="Candara"/>
                <a:sym typeface="Candara"/>
              </a:rPr>
              <a:t> yang </a:t>
            </a:r>
            <a:r>
              <a:rPr lang="en-US" sz="2200" b="1" i="0" u="none" strike="noStrike" cap="none" dirty="0" err="1">
                <a:solidFill>
                  <a:srgbClr val="000000"/>
                </a:solidFill>
                <a:latin typeface="Candara"/>
                <a:ea typeface="Candara"/>
                <a:cs typeface="Candara"/>
                <a:sym typeface="Candara"/>
              </a:rPr>
              <a:t>dimusnahkan</a:t>
            </a:r>
            <a:r>
              <a:rPr lang="en-US" sz="2200" b="1" i="0" u="none" strike="noStrike" cap="none" dirty="0">
                <a:solidFill>
                  <a:srgbClr val="000000"/>
                </a:solidFill>
                <a:latin typeface="Candara"/>
                <a:ea typeface="Candara"/>
                <a:cs typeface="Candara"/>
                <a:sym typeface="Candara"/>
              </a:rPr>
              <a:t>.</a:t>
            </a:r>
            <a:endParaRPr sz="2200" b="1" i="0" u="none" strike="noStrike" cap="none" dirty="0">
              <a:solidFill>
                <a:srgbClr val="000000"/>
              </a:solidFill>
              <a:latin typeface="Candara"/>
              <a:ea typeface="Candara"/>
              <a:cs typeface="Candara"/>
              <a:sym typeface="Candara"/>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712"/>
        <p:cNvGrpSpPr/>
        <p:nvPr/>
      </p:nvGrpSpPr>
      <p:grpSpPr>
        <a:xfrm>
          <a:off x="0" y="0"/>
          <a:ext cx="0" cy="0"/>
          <a:chOff x="0" y="0"/>
          <a:chExt cx="0" cy="0"/>
        </a:xfrm>
      </p:grpSpPr>
      <p:sp>
        <p:nvSpPr>
          <p:cNvPr id="713" name="Google Shape;713;p54"/>
          <p:cNvSpPr/>
          <p:nvPr/>
        </p:nvSpPr>
        <p:spPr>
          <a:xfrm>
            <a:off x="1828780" y="457180"/>
            <a:ext cx="6019843" cy="844974"/>
          </a:xfrm>
          <a:prstGeom prst="ellipse">
            <a:avLst/>
          </a:prstGeom>
          <a:gradFill>
            <a:gsLst>
              <a:gs pos="0">
                <a:srgbClr val="E6E3EC"/>
              </a:gs>
              <a:gs pos="40000">
                <a:srgbClr val="C5B9D5"/>
              </a:gs>
              <a:gs pos="50000">
                <a:srgbClr val="C0B4D1"/>
              </a:gs>
              <a:gs pos="65000">
                <a:srgbClr val="C5B9D5"/>
              </a:gs>
              <a:gs pos="100000">
                <a:srgbClr val="EBE9F0"/>
              </a:gs>
            </a:gsLst>
            <a:lin ang="5400000" scaled="0"/>
          </a:gradFill>
          <a:ln w="12000" cap="flat" cmpd="sng">
            <a:solidFill>
              <a:schemeClr val="accent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987"/>
              <a:buFont typeface="Calibri"/>
              <a:buNone/>
            </a:pPr>
            <a:r>
              <a:rPr lang="en-US" sz="2987" b="1" i="0" u="none" strike="noStrike" cap="none">
                <a:solidFill>
                  <a:srgbClr val="000000"/>
                </a:solidFill>
                <a:latin typeface="Calibri"/>
                <a:ea typeface="Calibri"/>
                <a:cs typeface="Calibri"/>
                <a:sym typeface="Calibri"/>
              </a:rPr>
              <a:t>KETENTUAN PIDANA</a:t>
            </a:r>
            <a:endParaRPr/>
          </a:p>
        </p:txBody>
      </p:sp>
      <p:sp>
        <p:nvSpPr>
          <p:cNvPr id="714" name="Google Shape;714;p54"/>
          <p:cNvSpPr/>
          <p:nvPr/>
        </p:nvSpPr>
        <p:spPr>
          <a:xfrm>
            <a:off x="304768" y="1828791"/>
            <a:ext cx="9144064" cy="3921757"/>
          </a:xfrm>
          <a:prstGeom prst="rect">
            <a:avLst/>
          </a:prstGeom>
          <a:gradFill>
            <a:gsLst>
              <a:gs pos="0">
                <a:srgbClr val="EBF1E1"/>
              </a:gs>
              <a:gs pos="40000">
                <a:srgbClr val="CFE2B5"/>
              </a:gs>
              <a:gs pos="50000">
                <a:srgbClr val="CCDFAF"/>
              </a:gs>
              <a:gs pos="65000">
                <a:srgbClr val="CFE2B5"/>
              </a:gs>
              <a:gs pos="100000">
                <a:srgbClr val="EFF4E7"/>
              </a:gs>
            </a:gsLst>
            <a:lin ang="5400000" scaled="0"/>
          </a:gradFill>
          <a:ln w="12000" cap="flat"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0" marR="0" lvl="0" indent="0" algn="just" rtl="0">
              <a:lnSpc>
                <a:spcPct val="115000"/>
              </a:lnSpc>
              <a:spcBef>
                <a:spcPts val="0"/>
              </a:spcBef>
              <a:spcAft>
                <a:spcPts val="0"/>
              </a:spcAft>
              <a:buClr>
                <a:srgbClr val="000000"/>
              </a:buClr>
              <a:buSzPts val="3413"/>
              <a:buFont typeface="Calibri"/>
              <a:buNone/>
            </a:pPr>
            <a:r>
              <a:rPr lang="en-US" sz="3413" b="0" i="0" u="none" strike="noStrike" cap="none">
                <a:solidFill>
                  <a:srgbClr val="000000"/>
                </a:solidFill>
                <a:latin typeface="Calibri"/>
                <a:ea typeface="Calibri"/>
                <a:cs typeface="Calibri"/>
                <a:sym typeface="Calibri"/>
              </a:rPr>
              <a:t>Pasal 86</a:t>
            </a:r>
            <a:endParaRPr/>
          </a:p>
          <a:p>
            <a:pPr marL="0" marR="0" lvl="0" indent="0" algn="just" rtl="0">
              <a:lnSpc>
                <a:spcPct val="115000"/>
              </a:lnSpc>
              <a:spcBef>
                <a:spcPts val="0"/>
              </a:spcBef>
              <a:spcAft>
                <a:spcPts val="0"/>
              </a:spcAft>
              <a:buClr>
                <a:srgbClr val="000000"/>
              </a:buClr>
              <a:buSzPts val="3413"/>
              <a:buFont typeface="Calibri"/>
              <a:buNone/>
            </a:pPr>
            <a:r>
              <a:rPr lang="en-US" sz="3413" b="0" i="0" u="none" strike="noStrike" cap="none">
                <a:solidFill>
                  <a:srgbClr val="000000"/>
                </a:solidFill>
                <a:latin typeface="Calibri"/>
                <a:ea typeface="Calibri"/>
                <a:cs typeface="Calibri"/>
                <a:sym typeface="Calibri"/>
              </a:rPr>
              <a:t>Setiap orang yang </a:t>
            </a:r>
            <a:r>
              <a:rPr lang="en-US" sz="3413" b="0" i="0" u="none" strike="noStrike" cap="none">
                <a:solidFill>
                  <a:srgbClr val="FF0000"/>
                </a:solidFill>
                <a:latin typeface="Calibri"/>
                <a:ea typeface="Calibri"/>
                <a:cs typeface="Calibri"/>
                <a:sym typeface="Calibri"/>
              </a:rPr>
              <a:t>dengan sengaja memusnahkan arsip di luar prosedur yang benar </a:t>
            </a:r>
            <a:r>
              <a:rPr lang="en-US" sz="3413" b="0" i="0" u="none" strike="noStrike" cap="none">
                <a:solidFill>
                  <a:srgbClr val="000000"/>
                </a:solidFill>
                <a:latin typeface="Calibri"/>
                <a:ea typeface="Calibri"/>
                <a:cs typeface="Calibri"/>
                <a:sym typeface="Calibri"/>
              </a:rPr>
              <a:t>sebagaimana dimaksud dalam pasal 51 (2) dipidana dengan pidana penjara paling lama 10 tahun dan denda paling banyak Rp. 500.000.000,-</a:t>
            </a:r>
            <a:endParaRPr/>
          </a:p>
        </p:txBody>
      </p:sp>
      <p:sp>
        <p:nvSpPr>
          <p:cNvPr id="715" name="Google Shape;715;p54"/>
          <p:cNvSpPr/>
          <p:nvPr/>
        </p:nvSpPr>
        <p:spPr>
          <a:xfrm>
            <a:off x="4572002" y="1371587"/>
            <a:ext cx="607911" cy="381004"/>
          </a:xfrm>
          <a:prstGeom prst="downArrow">
            <a:avLst>
              <a:gd name="adj1" fmla="val 50000"/>
              <a:gd name="adj2" fmla="val 50000"/>
            </a:avLst>
          </a:prstGeom>
          <a:solidFill>
            <a:schemeClr val="accent1"/>
          </a:solidFill>
          <a:ln w="19050" cap="flat" cmpd="sng">
            <a:solidFill>
              <a:srgbClr val="395E8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920"/>
              <a:buFont typeface="Calibri"/>
              <a:buNone/>
            </a:pPr>
            <a:endParaRPr sz="1920" b="0" i="0" u="none" strike="noStrike" cap="none">
              <a:solidFill>
                <a:srgbClr val="FFFFFF"/>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2E414D"/>
        </a:solidFill>
        <a:effectLst/>
      </p:bgPr>
    </p:bg>
    <p:spTree>
      <p:nvGrpSpPr>
        <p:cNvPr id="1" name="Shape 719"/>
        <p:cNvGrpSpPr/>
        <p:nvPr/>
      </p:nvGrpSpPr>
      <p:grpSpPr>
        <a:xfrm>
          <a:off x="0" y="0"/>
          <a:ext cx="0" cy="0"/>
          <a:chOff x="0" y="0"/>
          <a:chExt cx="0" cy="0"/>
        </a:xfrm>
      </p:grpSpPr>
      <p:sp>
        <p:nvSpPr>
          <p:cNvPr id="720" name="Google Shape;720;p55"/>
          <p:cNvSpPr txBox="1"/>
          <p:nvPr/>
        </p:nvSpPr>
        <p:spPr>
          <a:xfrm>
            <a:off x="1397299" y="2569239"/>
            <a:ext cx="6959002" cy="1969770"/>
          </a:xfrm>
          <a:prstGeom prst="rect">
            <a:avLst/>
          </a:prstGeom>
          <a:noFill/>
          <a:ln>
            <a:noFill/>
          </a:ln>
        </p:spPr>
        <p:txBody>
          <a:bodyPr spcFirstLastPara="1" wrap="square" lIns="0" tIns="0" rIns="0" bIns="0" anchor="t" anchorCtr="0">
            <a:spAutoFit/>
          </a:bodyPr>
          <a:lstStyle/>
          <a:p>
            <a:pPr marL="0" marR="0" lvl="0" indent="0" algn="ctr" rtl="0">
              <a:lnSpc>
                <a:spcPct val="100000"/>
              </a:lnSpc>
              <a:spcBef>
                <a:spcPts val="0"/>
              </a:spcBef>
              <a:spcAft>
                <a:spcPts val="0"/>
              </a:spcAft>
              <a:buClr>
                <a:srgbClr val="F6C851"/>
              </a:buClr>
              <a:buSzPts val="6400"/>
              <a:buFont typeface="Montserrat Black"/>
              <a:buNone/>
            </a:pPr>
            <a:r>
              <a:rPr lang="en-US" sz="6400" b="0" i="0" u="none" strike="noStrike" cap="none">
                <a:solidFill>
                  <a:srgbClr val="F6C851"/>
                </a:solidFill>
                <a:latin typeface="Montserrat Black"/>
                <a:ea typeface="Montserrat Black"/>
                <a:cs typeface="Montserrat Black"/>
                <a:sym typeface="Montserrat Black"/>
              </a:rPr>
              <a:t>PENYERAHAN ARSIP</a:t>
            </a:r>
            <a:endParaRPr/>
          </a:p>
        </p:txBody>
      </p:sp>
      <p:sp>
        <p:nvSpPr>
          <p:cNvPr id="721" name="Google Shape;721;p55"/>
          <p:cNvSpPr/>
          <p:nvPr/>
        </p:nvSpPr>
        <p:spPr>
          <a:xfrm rot="-2700000">
            <a:off x="6679607" y="-2006845"/>
            <a:ext cx="3554939" cy="3554243"/>
          </a:xfrm>
          <a:prstGeom prst="rect">
            <a:avLst/>
          </a:prstGeom>
          <a:solidFill>
            <a:srgbClr val="F6C8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55"/>
          <p:cNvSpPr/>
          <p:nvPr/>
        </p:nvSpPr>
        <p:spPr>
          <a:xfrm rot="-2700000">
            <a:off x="1472267" y="4202065"/>
            <a:ext cx="1516888" cy="2545902"/>
          </a:xfrm>
          <a:prstGeom prst="rect">
            <a:avLst/>
          </a:prstGeom>
          <a:solidFill>
            <a:srgbClr val="F8FB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55"/>
          <p:cNvSpPr/>
          <p:nvPr/>
        </p:nvSpPr>
        <p:spPr>
          <a:xfrm rot="-2700000">
            <a:off x="6874375" y="-567602"/>
            <a:ext cx="55905" cy="3698194"/>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55"/>
          <p:cNvSpPr/>
          <p:nvPr/>
        </p:nvSpPr>
        <p:spPr>
          <a:xfrm rot="-2700000">
            <a:off x="8980426" y="5448587"/>
            <a:ext cx="129989" cy="2133034"/>
          </a:xfrm>
          <a:prstGeom prst="rect">
            <a:avLst/>
          </a:prstGeom>
          <a:solidFill>
            <a:srgbClr val="F6C8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728"/>
        <p:cNvGrpSpPr/>
        <p:nvPr/>
      </p:nvGrpSpPr>
      <p:grpSpPr>
        <a:xfrm>
          <a:off x="0" y="0"/>
          <a:ext cx="0" cy="0"/>
          <a:chOff x="0" y="0"/>
          <a:chExt cx="0" cy="0"/>
        </a:xfrm>
      </p:grpSpPr>
      <p:sp>
        <p:nvSpPr>
          <p:cNvPr id="729" name="Google Shape;729;p56"/>
          <p:cNvSpPr>
            <a:spLocks noGrp="1"/>
          </p:cNvSpPr>
          <p:nvPr>
            <p:ph type="title"/>
          </p:nvPr>
        </p:nvSpPr>
        <p:spPr>
          <a:xfrm flipH="1">
            <a:off x="1189993" y="213211"/>
            <a:ext cx="6690619" cy="1677794"/>
          </a:xfrm>
          <a:prstGeom prst="teardrop">
            <a:avLst>
              <a:gd name="adj" fmla="val 100000"/>
            </a:avLst>
          </a:prstGeom>
          <a:solidFill>
            <a:schemeClr val="accent2"/>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rmAutofit fontScale="90000"/>
          </a:bodyPr>
          <a:lstStyle/>
          <a:p>
            <a:pPr marL="0" lvl="0" indent="0" algn="ctr" rtl="0">
              <a:spcBef>
                <a:spcPts val="0"/>
              </a:spcBef>
              <a:spcAft>
                <a:spcPts val="0"/>
              </a:spcAft>
              <a:buNone/>
            </a:pPr>
            <a:r>
              <a:rPr lang="en-US" sz="3168">
                <a:solidFill>
                  <a:schemeClr val="lt1"/>
                </a:solidFill>
                <a:latin typeface="Calibri"/>
                <a:ea typeface="Calibri"/>
                <a:cs typeface="Calibri"/>
                <a:sym typeface="Calibri"/>
              </a:rPr>
              <a:t>PENYERAHAN  ARSIP STATIS</a:t>
            </a:r>
            <a:br>
              <a:rPr lang="en-US" sz="3168">
                <a:solidFill>
                  <a:schemeClr val="lt1"/>
                </a:solidFill>
                <a:latin typeface="Calibri"/>
                <a:ea typeface="Calibri"/>
                <a:cs typeface="Calibri"/>
                <a:sym typeface="Calibri"/>
              </a:rPr>
            </a:br>
            <a:endParaRPr sz="1944"/>
          </a:p>
        </p:txBody>
      </p:sp>
      <p:sp>
        <p:nvSpPr>
          <p:cNvPr id="730" name="Google Shape;730;p56"/>
          <p:cNvSpPr>
            <a:spLocks noGrp="1"/>
          </p:cNvSpPr>
          <p:nvPr>
            <p:ph type="body" idx="1"/>
          </p:nvPr>
        </p:nvSpPr>
        <p:spPr>
          <a:xfrm>
            <a:off x="-76201" y="2139085"/>
            <a:ext cx="9829801" cy="4962907"/>
          </a:xfrm>
          <a:prstGeom prst="teardrop">
            <a:avLst>
              <a:gd name="adj" fmla="val 100000"/>
            </a:avLst>
          </a:prstGeom>
          <a:solidFill>
            <a:srgbClr val="FF0066">
              <a:alpha val="40000"/>
            </a:srgbClr>
          </a:solidFill>
          <a:ln>
            <a:noFill/>
          </a:ln>
        </p:spPr>
        <p:txBody>
          <a:bodyPr spcFirstLastPara="1" wrap="square" lIns="91425" tIns="45700" rIns="91425" bIns="45700" anchor="t" anchorCtr="0">
            <a:normAutofit/>
          </a:bodyPr>
          <a:lstStyle/>
          <a:p>
            <a:pPr marL="0" lvl="0" indent="0" algn="l" rtl="0">
              <a:spcBef>
                <a:spcPts val="0"/>
              </a:spcBef>
              <a:spcAft>
                <a:spcPts val="0"/>
              </a:spcAft>
              <a:buClr>
                <a:srgbClr val="000000"/>
              </a:buClr>
              <a:buSzPts val="2500"/>
              <a:buNone/>
            </a:pPr>
            <a:r>
              <a:rPr lang="en-US">
                <a:solidFill>
                  <a:srgbClr val="000000"/>
                </a:solidFill>
                <a:latin typeface="Bookman Old Style"/>
                <a:ea typeface="Bookman Old Style"/>
                <a:cs typeface="Bookman Old Style"/>
                <a:sym typeface="Bookman Old Style"/>
              </a:rPr>
              <a:t>Pelaksanaan Penyerahan Arsip Statis oleh Perangkat Daerah kepada Lembaga Kearsipan Daerah dilakukan terhadap arsip yang</a:t>
            </a:r>
            <a:endParaRPr/>
          </a:p>
          <a:p>
            <a:pPr marL="274330" lvl="0" indent="-274330" algn="l" rtl="0">
              <a:spcBef>
                <a:spcPts val="500"/>
              </a:spcBef>
              <a:spcAft>
                <a:spcPts val="0"/>
              </a:spcAft>
              <a:buClr>
                <a:schemeClr val="dk1"/>
              </a:buClr>
              <a:buSzPts val="2500"/>
              <a:buChar char="•"/>
            </a:pPr>
            <a:r>
              <a:rPr lang="en-US" b="1"/>
              <a:t>Memiliki nilai guna kesejarahan</a:t>
            </a:r>
            <a:endParaRPr/>
          </a:p>
          <a:p>
            <a:pPr marL="274330" lvl="0" indent="-274330" algn="l" rtl="0">
              <a:spcBef>
                <a:spcPts val="500"/>
              </a:spcBef>
              <a:spcAft>
                <a:spcPts val="0"/>
              </a:spcAft>
              <a:buClr>
                <a:schemeClr val="dk1"/>
              </a:buClr>
              <a:buSzPts val="2500"/>
              <a:buChar char="•"/>
            </a:pPr>
            <a:r>
              <a:rPr lang="en-US" b="1"/>
              <a:t>Telah habis retensinya dan berketerangan dipermanenkan sesuai Jadwal Retensi Arsip (JRA) </a:t>
            </a:r>
            <a:endParaRPr b="1"/>
          </a:p>
          <a:p>
            <a:pPr marL="0" lvl="0" indent="0" algn="l" rtl="0">
              <a:spcBef>
                <a:spcPts val="512"/>
              </a:spcBef>
              <a:spcAft>
                <a:spcPts val="0"/>
              </a:spcAft>
              <a:buClr>
                <a:schemeClr val="dk1"/>
              </a:buClr>
              <a:buSzPts val="2560"/>
              <a:buNone/>
            </a:pPr>
            <a:endParaRPr b="1"/>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734"/>
        <p:cNvGrpSpPr/>
        <p:nvPr/>
      </p:nvGrpSpPr>
      <p:grpSpPr>
        <a:xfrm>
          <a:off x="0" y="0"/>
          <a:ext cx="0" cy="0"/>
          <a:chOff x="0" y="0"/>
          <a:chExt cx="0" cy="0"/>
        </a:xfrm>
      </p:grpSpPr>
      <p:sp>
        <p:nvSpPr>
          <p:cNvPr id="735" name="Google Shape;735;p57"/>
          <p:cNvSpPr txBox="1">
            <a:spLocks noGrp="1"/>
          </p:cNvSpPr>
          <p:nvPr>
            <p:ph type="title" idx="4294967295"/>
          </p:nvPr>
        </p:nvSpPr>
        <p:spPr>
          <a:xfrm>
            <a:off x="1192530" y="350097"/>
            <a:ext cx="8778240" cy="1219200"/>
          </a:xfrm>
          <a:prstGeom prst="rect">
            <a:avLst/>
          </a:prstGeom>
          <a:noFill/>
          <a:ln w="76200" cap="flat" cmpd="sng">
            <a:solidFill>
              <a:srgbClr val="538CD5"/>
            </a:solidFill>
            <a:prstDash val="solid"/>
            <a:round/>
            <a:headEnd type="none" w="sm" len="sm"/>
            <a:tailEnd type="none" w="sm" len="sm"/>
          </a:ln>
        </p:spPr>
        <p:txBody>
          <a:bodyPr spcFirstLastPara="1" wrap="square" lIns="91425" tIns="45700" rIns="91425" bIns="45700" anchor="ctr" anchorCtr="0">
            <a:noAutofit/>
          </a:bodyPr>
          <a:lstStyle/>
          <a:p>
            <a:pPr marL="0" lvl="0" indent="0" rtl="0">
              <a:spcBef>
                <a:spcPts val="0"/>
              </a:spcBef>
              <a:spcAft>
                <a:spcPts val="0"/>
              </a:spcAft>
              <a:buNone/>
            </a:pPr>
            <a:r>
              <a:rPr lang="en-US" sz="5120" dirty="0" err="1"/>
              <a:t>Arsip</a:t>
            </a:r>
            <a:r>
              <a:rPr lang="en-US" sz="5120" dirty="0"/>
              <a:t> </a:t>
            </a:r>
            <a:r>
              <a:rPr lang="en-US" sz="5120" dirty="0" err="1"/>
              <a:t>Statis</a:t>
            </a:r>
            <a:r>
              <a:rPr lang="en-US" sz="5120" dirty="0"/>
              <a:t> </a:t>
            </a:r>
            <a:r>
              <a:rPr lang="en-US" sz="5120" dirty="0" err="1"/>
              <a:t>adalah</a:t>
            </a:r>
            <a:r>
              <a:rPr lang="en-US" sz="5120" dirty="0"/>
              <a:t> :</a:t>
            </a:r>
            <a:endParaRPr dirty="0"/>
          </a:p>
        </p:txBody>
      </p:sp>
      <p:sp>
        <p:nvSpPr>
          <p:cNvPr id="736" name="Google Shape;736;p57"/>
          <p:cNvSpPr>
            <a:spLocks noGrp="1"/>
          </p:cNvSpPr>
          <p:nvPr>
            <p:ph type="body" idx="4294967295"/>
          </p:nvPr>
        </p:nvSpPr>
        <p:spPr>
          <a:xfrm>
            <a:off x="487680" y="1706884"/>
            <a:ext cx="8778240" cy="4827694"/>
          </a:xfrm>
          <a:prstGeom prst="snip2DiagRect">
            <a:avLst>
              <a:gd name="adj1" fmla="val 0"/>
              <a:gd name="adj2" fmla="val 19950"/>
            </a:avLst>
          </a:prstGeom>
          <a:solidFill>
            <a:srgbClr val="C5D8F1"/>
          </a:solidFill>
          <a:ln>
            <a:noFill/>
          </a:ln>
        </p:spPr>
        <p:txBody>
          <a:bodyPr spcFirstLastPara="1" wrap="square" lIns="91425" tIns="45700" rIns="91425" bIns="45700" anchor="t" anchorCtr="0">
            <a:normAutofit/>
          </a:bodyPr>
          <a:lstStyle/>
          <a:p>
            <a:pPr marL="0" lvl="0" indent="0" algn="just" rtl="0">
              <a:lnSpc>
                <a:spcPct val="80000"/>
              </a:lnSpc>
              <a:spcBef>
                <a:spcPts val="0"/>
              </a:spcBef>
              <a:spcAft>
                <a:spcPts val="0"/>
              </a:spcAft>
              <a:buClr>
                <a:schemeClr val="dk1"/>
              </a:buClr>
              <a:buSzPts val="2976"/>
              <a:buNone/>
            </a:pPr>
            <a:r>
              <a:rPr lang="en-US" sz="2976" dirty="0"/>
              <a:t>	</a:t>
            </a:r>
            <a:r>
              <a:rPr lang="en-US" sz="2976" dirty="0" err="1"/>
              <a:t>Arsip</a:t>
            </a:r>
            <a:r>
              <a:rPr lang="en-US" sz="2976" dirty="0"/>
              <a:t> </a:t>
            </a:r>
            <a:r>
              <a:rPr lang="en-US" sz="2976" dirty="0" err="1"/>
              <a:t>yg</a:t>
            </a:r>
            <a:r>
              <a:rPr lang="en-US" sz="2976" dirty="0"/>
              <a:t> </a:t>
            </a:r>
            <a:r>
              <a:rPr lang="en-US" sz="2976" dirty="0" err="1"/>
              <a:t>dihasilkan</a:t>
            </a:r>
            <a:r>
              <a:rPr lang="en-US" sz="2976" dirty="0"/>
              <a:t> </a:t>
            </a:r>
            <a:r>
              <a:rPr lang="en-US" sz="2976" dirty="0" err="1"/>
              <a:t>oleh</a:t>
            </a:r>
            <a:r>
              <a:rPr lang="en-US" sz="2976" dirty="0"/>
              <a:t> </a:t>
            </a:r>
            <a:r>
              <a:rPr lang="en-US" sz="2976" dirty="0" err="1"/>
              <a:t>pencipta</a:t>
            </a:r>
            <a:r>
              <a:rPr lang="en-US" sz="2976" dirty="0"/>
              <a:t> </a:t>
            </a:r>
            <a:r>
              <a:rPr lang="en-US" sz="2976" dirty="0" err="1"/>
              <a:t>arsip</a:t>
            </a:r>
            <a:r>
              <a:rPr lang="en-US" sz="2976" dirty="0"/>
              <a:t> </a:t>
            </a:r>
            <a:r>
              <a:rPr lang="en-US" sz="2976" dirty="0" err="1"/>
              <a:t>karena</a:t>
            </a:r>
            <a:r>
              <a:rPr lang="en-US" sz="2976" dirty="0"/>
              <a:t> </a:t>
            </a:r>
            <a:r>
              <a:rPr lang="en-US" sz="2976" dirty="0" err="1"/>
              <a:t>memiliki</a:t>
            </a:r>
            <a:r>
              <a:rPr lang="en-US" sz="2976" dirty="0"/>
              <a:t> </a:t>
            </a:r>
            <a:r>
              <a:rPr lang="en-US" sz="2976" dirty="0" err="1"/>
              <a:t>nilai</a:t>
            </a:r>
            <a:r>
              <a:rPr lang="en-US" sz="2976" dirty="0"/>
              <a:t> </a:t>
            </a:r>
            <a:r>
              <a:rPr lang="en-US" sz="2976" dirty="0" err="1"/>
              <a:t>guna</a:t>
            </a:r>
            <a:r>
              <a:rPr lang="en-US" sz="2976" dirty="0"/>
              <a:t> </a:t>
            </a:r>
            <a:r>
              <a:rPr lang="en-US" sz="2976" dirty="0" err="1">
                <a:solidFill>
                  <a:srgbClr val="FF0000"/>
                </a:solidFill>
              </a:rPr>
              <a:t>kesejarahan</a:t>
            </a:r>
            <a:r>
              <a:rPr lang="en-US" sz="2976" dirty="0"/>
              <a:t>, </a:t>
            </a:r>
            <a:r>
              <a:rPr lang="en-US" sz="2976" dirty="0" err="1">
                <a:solidFill>
                  <a:srgbClr val="FF0000"/>
                </a:solidFill>
              </a:rPr>
              <a:t>telah</a:t>
            </a:r>
            <a:r>
              <a:rPr lang="en-US" sz="2976" dirty="0">
                <a:solidFill>
                  <a:srgbClr val="FF0000"/>
                </a:solidFill>
              </a:rPr>
              <a:t> </a:t>
            </a:r>
            <a:r>
              <a:rPr lang="en-US" sz="2976" dirty="0" err="1">
                <a:solidFill>
                  <a:srgbClr val="FF0000"/>
                </a:solidFill>
              </a:rPr>
              <a:t>habis</a:t>
            </a:r>
            <a:r>
              <a:rPr lang="en-US" sz="2976" dirty="0">
                <a:solidFill>
                  <a:srgbClr val="FF0000"/>
                </a:solidFill>
              </a:rPr>
              <a:t> </a:t>
            </a:r>
            <a:r>
              <a:rPr lang="en-US" sz="2976" dirty="0" err="1">
                <a:solidFill>
                  <a:srgbClr val="FF0000"/>
                </a:solidFill>
              </a:rPr>
              <a:t>retensinya</a:t>
            </a:r>
            <a:r>
              <a:rPr lang="en-US" sz="2976" dirty="0"/>
              <a:t> </a:t>
            </a:r>
            <a:r>
              <a:rPr lang="en-US" sz="2976" dirty="0" err="1"/>
              <a:t>dan</a:t>
            </a:r>
            <a:r>
              <a:rPr lang="en-US" sz="2976" dirty="0"/>
              <a:t> </a:t>
            </a:r>
            <a:r>
              <a:rPr lang="en-US" sz="2976" dirty="0" err="1"/>
              <a:t>berketerangan</a:t>
            </a:r>
            <a:r>
              <a:rPr lang="en-US" sz="2976" dirty="0"/>
              <a:t> </a:t>
            </a:r>
            <a:r>
              <a:rPr lang="en-US" sz="2976" dirty="0" err="1">
                <a:solidFill>
                  <a:srgbClr val="FF0000"/>
                </a:solidFill>
              </a:rPr>
              <a:t>dipermanenkan</a:t>
            </a:r>
            <a:r>
              <a:rPr lang="en-US" sz="2976" dirty="0"/>
              <a:t> yang </a:t>
            </a:r>
            <a:r>
              <a:rPr lang="en-US" sz="2976" dirty="0" err="1"/>
              <a:t>telah</a:t>
            </a:r>
            <a:r>
              <a:rPr lang="en-US" sz="2976" dirty="0"/>
              <a:t> </a:t>
            </a:r>
            <a:r>
              <a:rPr lang="en-US" sz="2976" dirty="0" err="1"/>
              <a:t>diverifikasi</a:t>
            </a:r>
            <a:r>
              <a:rPr lang="en-US" sz="2976" dirty="0"/>
              <a:t> </a:t>
            </a:r>
            <a:r>
              <a:rPr lang="en-US" sz="2976" dirty="0" err="1"/>
              <a:t>baik</a:t>
            </a:r>
            <a:r>
              <a:rPr lang="en-US" sz="2976" dirty="0"/>
              <a:t> </a:t>
            </a:r>
            <a:r>
              <a:rPr lang="en-US" sz="2976" dirty="0" err="1"/>
              <a:t>secara</a:t>
            </a:r>
            <a:r>
              <a:rPr lang="en-US" sz="2976" dirty="0"/>
              <a:t> </a:t>
            </a:r>
            <a:r>
              <a:rPr lang="en-US" sz="2976" dirty="0" err="1"/>
              <a:t>langsung</a:t>
            </a:r>
            <a:r>
              <a:rPr lang="en-US" sz="2976" dirty="0"/>
              <a:t> </a:t>
            </a:r>
            <a:r>
              <a:rPr lang="en-US" sz="2976" dirty="0" err="1"/>
              <a:t>maupun</a:t>
            </a:r>
            <a:r>
              <a:rPr lang="en-US" sz="2976" dirty="0"/>
              <a:t> </a:t>
            </a:r>
            <a:r>
              <a:rPr lang="en-US" sz="2976" dirty="0" err="1"/>
              <a:t>tdk</a:t>
            </a:r>
            <a:r>
              <a:rPr lang="en-US" sz="2976" dirty="0"/>
              <a:t> </a:t>
            </a:r>
            <a:r>
              <a:rPr lang="en-US" sz="2976" dirty="0" err="1"/>
              <a:t>langsung</a:t>
            </a:r>
            <a:r>
              <a:rPr lang="en-US" sz="2976" dirty="0"/>
              <a:t> </a:t>
            </a:r>
            <a:r>
              <a:rPr lang="en-US" sz="2976" dirty="0" err="1"/>
              <a:t>oleh</a:t>
            </a:r>
            <a:r>
              <a:rPr lang="en-US" sz="2976" dirty="0"/>
              <a:t> ANRI </a:t>
            </a:r>
            <a:r>
              <a:rPr lang="en-US" sz="2976" dirty="0" err="1"/>
              <a:t>dan</a:t>
            </a:r>
            <a:r>
              <a:rPr lang="en-US" sz="2976" dirty="0"/>
              <a:t>/</a:t>
            </a:r>
            <a:r>
              <a:rPr lang="en-US" sz="2976" dirty="0" err="1"/>
              <a:t>atau</a:t>
            </a:r>
            <a:r>
              <a:rPr lang="en-US" sz="2976" dirty="0"/>
              <a:t> </a:t>
            </a:r>
            <a:r>
              <a:rPr lang="en-US" sz="2976" dirty="0" err="1"/>
              <a:t>Lembaga</a:t>
            </a:r>
            <a:r>
              <a:rPr lang="en-US" sz="2976" dirty="0"/>
              <a:t> </a:t>
            </a:r>
            <a:r>
              <a:rPr lang="en-US" sz="2976" dirty="0" err="1"/>
              <a:t>Kearsipan</a:t>
            </a:r>
            <a:endParaRPr sz="2976" dirty="0"/>
          </a:p>
          <a:p>
            <a:pPr marL="0" lvl="0" indent="0" algn="just" rtl="0">
              <a:lnSpc>
                <a:spcPct val="80000"/>
              </a:lnSpc>
              <a:spcBef>
                <a:spcPts val="595"/>
              </a:spcBef>
              <a:spcAft>
                <a:spcPts val="0"/>
              </a:spcAft>
              <a:buClr>
                <a:schemeClr val="dk1"/>
              </a:buClr>
              <a:buSzPts val="2976"/>
              <a:buNone/>
            </a:pPr>
            <a:endParaRPr sz="2976" dirty="0">
              <a:solidFill>
                <a:srgbClr val="FF0000"/>
              </a:solidFill>
            </a:endParaRPr>
          </a:p>
          <a:p>
            <a:pPr marL="274330" lvl="0" indent="-274330" algn="just" rtl="0">
              <a:lnSpc>
                <a:spcPct val="80000"/>
              </a:lnSpc>
              <a:spcBef>
                <a:spcPts val="595"/>
              </a:spcBef>
              <a:spcAft>
                <a:spcPts val="0"/>
              </a:spcAft>
              <a:buClr>
                <a:schemeClr val="dk1"/>
              </a:buClr>
              <a:buSzPts val="2976"/>
              <a:buFont typeface="Calibri"/>
              <a:buNone/>
            </a:pPr>
            <a:endParaRPr sz="2976" dirty="0"/>
          </a:p>
          <a:p>
            <a:pPr marL="274330" lvl="0" indent="-274330" algn="just" rtl="0">
              <a:lnSpc>
                <a:spcPct val="80000"/>
              </a:lnSpc>
              <a:spcBef>
                <a:spcPts val="595"/>
              </a:spcBef>
              <a:spcAft>
                <a:spcPts val="0"/>
              </a:spcAft>
              <a:buClr>
                <a:schemeClr val="dk1"/>
              </a:buClr>
              <a:buSzPts val="2976"/>
              <a:buFont typeface="Noto Sans Symbols"/>
              <a:buNone/>
            </a:pPr>
            <a:r>
              <a:rPr lang="en-US" sz="2976" dirty="0"/>
              <a:t>(</a:t>
            </a:r>
            <a:r>
              <a:rPr lang="en-US" sz="2976" dirty="0" err="1"/>
              <a:t>Pasal</a:t>
            </a:r>
            <a:r>
              <a:rPr lang="en-US" sz="2976" dirty="0"/>
              <a:t> 1 UU </a:t>
            </a:r>
            <a:r>
              <a:rPr lang="en-US" sz="2976" dirty="0" err="1"/>
              <a:t>Nomor</a:t>
            </a:r>
            <a:r>
              <a:rPr lang="en-US" sz="2976" dirty="0"/>
              <a:t> 43 </a:t>
            </a:r>
            <a:r>
              <a:rPr lang="en-US" sz="2976" dirty="0" err="1"/>
              <a:t>Tahun</a:t>
            </a:r>
            <a:r>
              <a:rPr lang="en-US" sz="2976" dirty="0"/>
              <a:t> 2009)</a:t>
            </a:r>
            <a:endParaRPr sz="2976" dirty="0"/>
          </a:p>
          <a:p>
            <a:pPr marL="274330" lvl="0" indent="-274330" algn="just" rtl="0">
              <a:lnSpc>
                <a:spcPct val="80000"/>
              </a:lnSpc>
              <a:spcBef>
                <a:spcPts val="595"/>
              </a:spcBef>
              <a:spcAft>
                <a:spcPts val="0"/>
              </a:spcAft>
              <a:buClr>
                <a:schemeClr val="dk1"/>
              </a:buClr>
              <a:buSzPts val="2976"/>
              <a:buFont typeface="Calibri"/>
              <a:buNone/>
            </a:pPr>
            <a:endParaRPr sz="2976"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736">
                                            <p:txEl>
                                              <p:pRg st="0" end="0"/>
                                            </p:txEl>
                                          </p:spTgt>
                                        </p:tgtEl>
                                        <p:attrNameLst>
                                          <p:attrName>style.visibility</p:attrName>
                                        </p:attrNameLst>
                                      </p:cBhvr>
                                      <p:to>
                                        <p:strVal val="visible"/>
                                      </p:to>
                                    </p:set>
                                    <p:anim calcmode="lin" valueType="num">
                                      <p:cBhvr additive="base">
                                        <p:cTn id="7" dur="500"/>
                                        <p:tgtEl>
                                          <p:spTgt spid="736">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736">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736">
                                            <p:txEl>
                                              <p:pRg st="1" end="1"/>
                                            </p:txEl>
                                          </p:spTgt>
                                        </p:tgtEl>
                                        <p:attrNameLst>
                                          <p:attrName>style.visibility</p:attrName>
                                        </p:attrNameLst>
                                      </p:cBhvr>
                                      <p:to>
                                        <p:strVal val="visible"/>
                                      </p:to>
                                    </p:set>
                                    <p:anim calcmode="lin" valueType="num">
                                      <p:cBhvr additive="base">
                                        <p:cTn id="13" dur="500"/>
                                        <p:tgtEl>
                                          <p:spTgt spid="736">
                                            <p:txEl>
                                              <p:pRg st="1" end="1"/>
                                            </p:txEl>
                                          </p:spTgt>
                                        </p:tgtEl>
                                        <p:attrNameLst>
                                          <p:attrName>ppt_w</p:attrName>
                                        </p:attrNameLst>
                                      </p:cBhvr>
                                      <p:tavLst>
                                        <p:tav tm="0">
                                          <p:val>
                                            <p:strVal val="0"/>
                                          </p:val>
                                        </p:tav>
                                        <p:tav tm="100000">
                                          <p:val>
                                            <p:strVal val="#ppt_w"/>
                                          </p:val>
                                        </p:tav>
                                      </p:tavLst>
                                    </p:anim>
                                    <p:anim calcmode="lin" valueType="num">
                                      <p:cBhvr additive="base">
                                        <p:cTn id="14" dur="500"/>
                                        <p:tgtEl>
                                          <p:spTgt spid="736">
                                            <p:txEl>
                                              <p:pRg st="1" end="1"/>
                                            </p:txEl>
                                          </p:spTgt>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736">
                                            <p:txEl>
                                              <p:pRg st="2" end="2"/>
                                            </p:txEl>
                                          </p:spTgt>
                                        </p:tgtEl>
                                        <p:attrNameLst>
                                          <p:attrName>style.visibility</p:attrName>
                                        </p:attrNameLst>
                                      </p:cBhvr>
                                      <p:to>
                                        <p:strVal val="visible"/>
                                      </p:to>
                                    </p:set>
                                    <p:anim calcmode="lin" valueType="num">
                                      <p:cBhvr additive="base">
                                        <p:cTn id="19" dur="500"/>
                                        <p:tgtEl>
                                          <p:spTgt spid="736">
                                            <p:txEl>
                                              <p:pRg st="2" end="2"/>
                                            </p:txEl>
                                          </p:spTgt>
                                        </p:tgtEl>
                                        <p:attrNameLst>
                                          <p:attrName>ppt_w</p:attrName>
                                        </p:attrNameLst>
                                      </p:cBhvr>
                                      <p:tavLst>
                                        <p:tav tm="0">
                                          <p:val>
                                            <p:strVal val="0"/>
                                          </p:val>
                                        </p:tav>
                                        <p:tav tm="100000">
                                          <p:val>
                                            <p:strVal val="#ppt_w"/>
                                          </p:val>
                                        </p:tav>
                                      </p:tavLst>
                                    </p:anim>
                                    <p:anim calcmode="lin" valueType="num">
                                      <p:cBhvr additive="base">
                                        <p:cTn id="20" dur="500"/>
                                        <p:tgtEl>
                                          <p:spTgt spid="736">
                                            <p:txEl>
                                              <p:pRg st="2" end="2"/>
                                            </p:txEl>
                                          </p:spTgt>
                                        </p:tgtEl>
                                        <p:attrNameLst>
                                          <p:attrName>ppt_h</p:attrName>
                                        </p:attrNameLst>
                                      </p:cBhvr>
                                      <p:tavLst>
                                        <p:tav tm="0">
                                          <p:val>
                                            <p:str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736">
                                            <p:txEl>
                                              <p:pRg st="3" end="3"/>
                                            </p:txEl>
                                          </p:spTgt>
                                        </p:tgtEl>
                                        <p:attrNameLst>
                                          <p:attrName>style.visibility</p:attrName>
                                        </p:attrNameLst>
                                      </p:cBhvr>
                                      <p:to>
                                        <p:strVal val="visible"/>
                                      </p:to>
                                    </p:set>
                                    <p:anim calcmode="lin" valueType="num">
                                      <p:cBhvr additive="base">
                                        <p:cTn id="25" dur="500"/>
                                        <p:tgtEl>
                                          <p:spTgt spid="736">
                                            <p:txEl>
                                              <p:pRg st="3" end="3"/>
                                            </p:txEl>
                                          </p:spTgt>
                                        </p:tgtEl>
                                        <p:attrNameLst>
                                          <p:attrName>ppt_w</p:attrName>
                                        </p:attrNameLst>
                                      </p:cBhvr>
                                      <p:tavLst>
                                        <p:tav tm="0">
                                          <p:val>
                                            <p:strVal val="0"/>
                                          </p:val>
                                        </p:tav>
                                        <p:tav tm="100000">
                                          <p:val>
                                            <p:strVal val="#ppt_w"/>
                                          </p:val>
                                        </p:tav>
                                      </p:tavLst>
                                    </p:anim>
                                    <p:anim calcmode="lin" valueType="num">
                                      <p:cBhvr additive="base">
                                        <p:cTn id="26" dur="500"/>
                                        <p:tgtEl>
                                          <p:spTgt spid="736">
                                            <p:txEl>
                                              <p:pRg st="3" end="3"/>
                                            </p:txEl>
                                          </p:spTgt>
                                        </p:tgtEl>
                                        <p:attrNameLst>
                                          <p:attrName>ppt_h</p:attrName>
                                        </p:attrNameLst>
                                      </p:cBhvr>
                                      <p:tavLst>
                                        <p:tav tm="0">
                                          <p:val>
                                            <p:str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736">
                                            <p:txEl>
                                              <p:pRg st="4" end="4"/>
                                            </p:txEl>
                                          </p:spTgt>
                                        </p:tgtEl>
                                        <p:attrNameLst>
                                          <p:attrName>style.visibility</p:attrName>
                                        </p:attrNameLst>
                                      </p:cBhvr>
                                      <p:to>
                                        <p:strVal val="visible"/>
                                      </p:to>
                                    </p:set>
                                    <p:anim calcmode="lin" valueType="num">
                                      <p:cBhvr additive="base">
                                        <p:cTn id="31" dur="500"/>
                                        <p:tgtEl>
                                          <p:spTgt spid="736">
                                            <p:txEl>
                                              <p:pRg st="4" end="4"/>
                                            </p:txEl>
                                          </p:spTgt>
                                        </p:tgtEl>
                                        <p:attrNameLst>
                                          <p:attrName>ppt_w</p:attrName>
                                        </p:attrNameLst>
                                      </p:cBhvr>
                                      <p:tavLst>
                                        <p:tav tm="0">
                                          <p:val>
                                            <p:strVal val="0"/>
                                          </p:val>
                                        </p:tav>
                                        <p:tav tm="100000">
                                          <p:val>
                                            <p:strVal val="#ppt_w"/>
                                          </p:val>
                                        </p:tav>
                                      </p:tavLst>
                                    </p:anim>
                                    <p:anim calcmode="lin" valueType="num">
                                      <p:cBhvr additive="base">
                                        <p:cTn id="32" dur="500"/>
                                        <p:tgtEl>
                                          <p:spTgt spid="736">
                                            <p:txEl>
                                              <p:pRg st="4" end="4"/>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735;p57"/>
          <p:cNvSpPr txBox="1">
            <a:spLocks/>
          </p:cNvSpPr>
          <p:nvPr/>
        </p:nvSpPr>
        <p:spPr>
          <a:xfrm>
            <a:off x="487680" y="292947"/>
            <a:ext cx="8778240" cy="984060"/>
          </a:xfrm>
          <a:prstGeom prst="rect">
            <a:avLst/>
          </a:prstGeom>
          <a:solidFill>
            <a:srgbClr val="FFFF00"/>
          </a:solidFill>
          <a:ln w="76200" cap="flat" cmpd="sng">
            <a:solidFill>
              <a:srgbClr val="538CD5"/>
            </a:solidFill>
            <a:prstDash val="solid"/>
            <a:round/>
            <a:headEnd type="none" w="sm" len="sm"/>
            <a:tailEnd type="none" w="sm" len="sm"/>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352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400"/>
              <a:buFont typeface="Arial"/>
              <a:buNone/>
              <a:defRPr sz="3520" b="0" i="0" u="none" strike="noStrike" cap="none">
                <a:solidFill>
                  <a:schemeClr val="dk1"/>
                </a:solidFill>
                <a:latin typeface="Calibri"/>
                <a:ea typeface="Calibri"/>
                <a:cs typeface="Calibri"/>
                <a:sym typeface="Calibri"/>
              </a:defRPr>
            </a:lvl2pPr>
            <a:lvl3pPr marR="0" lvl="2" algn="ctr" rtl="0">
              <a:lnSpc>
                <a:spcPct val="100000"/>
              </a:lnSpc>
              <a:spcBef>
                <a:spcPts val="0"/>
              </a:spcBef>
              <a:spcAft>
                <a:spcPts val="0"/>
              </a:spcAft>
              <a:buClr>
                <a:srgbClr val="000000"/>
              </a:buClr>
              <a:buSzPts val="1400"/>
              <a:buFont typeface="Arial"/>
              <a:buNone/>
              <a:defRPr sz="3520" b="0" i="0" u="none" strike="noStrike" cap="none">
                <a:solidFill>
                  <a:schemeClr val="dk1"/>
                </a:solidFill>
                <a:latin typeface="Calibri"/>
                <a:ea typeface="Calibri"/>
                <a:cs typeface="Calibri"/>
                <a:sym typeface="Calibri"/>
              </a:defRPr>
            </a:lvl3pPr>
            <a:lvl4pPr marR="0" lvl="3" algn="ctr" rtl="0">
              <a:lnSpc>
                <a:spcPct val="100000"/>
              </a:lnSpc>
              <a:spcBef>
                <a:spcPts val="0"/>
              </a:spcBef>
              <a:spcAft>
                <a:spcPts val="0"/>
              </a:spcAft>
              <a:buClr>
                <a:srgbClr val="000000"/>
              </a:buClr>
              <a:buSzPts val="1400"/>
              <a:buFont typeface="Arial"/>
              <a:buNone/>
              <a:defRPr sz="3520" b="0" i="0" u="none" strike="noStrike" cap="none">
                <a:solidFill>
                  <a:schemeClr val="dk1"/>
                </a:solidFill>
                <a:latin typeface="Calibri"/>
                <a:ea typeface="Calibri"/>
                <a:cs typeface="Calibri"/>
                <a:sym typeface="Calibri"/>
              </a:defRPr>
            </a:lvl4pPr>
            <a:lvl5pPr marR="0" lvl="4" algn="ctr" rtl="0">
              <a:lnSpc>
                <a:spcPct val="100000"/>
              </a:lnSpc>
              <a:spcBef>
                <a:spcPts val="0"/>
              </a:spcBef>
              <a:spcAft>
                <a:spcPts val="0"/>
              </a:spcAft>
              <a:buClr>
                <a:srgbClr val="000000"/>
              </a:buClr>
              <a:buSzPts val="1400"/>
              <a:buFont typeface="Arial"/>
              <a:buNone/>
              <a:defRPr sz="3520" b="0" i="0" u="none" strike="noStrike" cap="none">
                <a:solidFill>
                  <a:schemeClr val="dk1"/>
                </a:solidFill>
                <a:latin typeface="Calibri"/>
                <a:ea typeface="Calibri"/>
                <a:cs typeface="Calibri"/>
                <a:sym typeface="Calibri"/>
              </a:defRPr>
            </a:lvl5pPr>
            <a:lvl6pPr marR="0" lvl="5" algn="ctr" rtl="0">
              <a:lnSpc>
                <a:spcPct val="100000"/>
              </a:lnSpc>
              <a:spcBef>
                <a:spcPts val="0"/>
              </a:spcBef>
              <a:spcAft>
                <a:spcPts val="0"/>
              </a:spcAft>
              <a:buClr>
                <a:srgbClr val="000000"/>
              </a:buClr>
              <a:buSzPts val="1400"/>
              <a:buFont typeface="Arial"/>
              <a:buNone/>
              <a:defRPr sz="3520" b="0" i="0" u="none" strike="noStrike" cap="none">
                <a:solidFill>
                  <a:schemeClr val="dk1"/>
                </a:solidFill>
                <a:latin typeface="Calibri"/>
                <a:ea typeface="Calibri"/>
                <a:cs typeface="Calibri"/>
                <a:sym typeface="Calibri"/>
              </a:defRPr>
            </a:lvl6pPr>
            <a:lvl7pPr marR="0" lvl="6" algn="ctr" rtl="0">
              <a:lnSpc>
                <a:spcPct val="100000"/>
              </a:lnSpc>
              <a:spcBef>
                <a:spcPts val="0"/>
              </a:spcBef>
              <a:spcAft>
                <a:spcPts val="0"/>
              </a:spcAft>
              <a:buClr>
                <a:srgbClr val="000000"/>
              </a:buClr>
              <a:buSzPts val="1400"/>
              <a:buFont typeface="Arial"/>
              <a:buNone/>
              <a:defRPr sz="3520" b="0" i="0" u="none" strike="noStrike" cap="none">
                <a:solidFill>
                  <a:schemeClr val="dk1"/>
                </a:solidFill>
                <a:latin typeface="Calibri"/>
                <a:ea typeface="Calibri"/>
                <a:cs typeface="Calibri"/>
                <a:sym typeface="Calibri"/>
              </a:defRPr>
            </a:lvl7pPr>
            <a:lvl8pPr marR="0" lvl="7" algn="ctr" rtl="0">
              <a:lnSpc>
                <a:spcPct val="100000"/>
              </a:lnSpc>
              <a:spcBef>
                <a:spcPts val="0"/>
              </a:spcBef>
              <a:spcAft>
                <a:spcPts val="0"/>
              </a:spcAft>
              <a:buClr>
                <a:srgbClr val="000000"/>
              </a:buClr>
              <a:buSzPts val="1400"/>
              <a:buFont typeface="Arial"/>
              <a:buNone/>
              <a:defRPr sz="3520" b="0" i="0" u="none" strike="noStrike" cap="none">
                <a:solidFill>
                  <a:schemeClr val="dk1"/>
                </a:solidFill>
                <a:latin typeface="Calibri"/>
                <a:ea typeface="Calibri"/>
                <a:cs typeface="Calibri"/>
                <a:sym typeface="Calibri"/>
              </a:defRPr>
            </a:lvl8pPr>
            <a:lvl9pPr marR="0" lvl="8" algn="ctr" rtl="0">
              <a:lnSpc>
                <a:spcPct val="100000"/>
              </a:lnSpc>
              <a:spcBef>
                <a:spcPts val="0"/>
              </a:spcBef>
              <a:spcAft>
                <a:spcPts val="0"/>
              </a:spcAft>
              <a:buClr>
                <a:srgbClr val="000000"/>
              </a:buClr>
              <a:buSzPts val="1400"/>
              <a:buFont typeface="Arial"/>
              <a:buNone/>
              <a:defRPr sz="3520" b="0" i="0" u="none" strike="noStrike" cap="none">
                <a:solidFill>
                  <a:schemeClr val="dk1"/>
                </a:solidFill>
                <a:latin typeface="Calibri"/>
                <a:ea typeface="Calibri"/>
                <a:cs typeface="Calibri"/>
                <a:sym typeface="Calibri"/>
              </a:defRPr>
            </a:lvl9pPr>
          </a:lstStyle>
          <a:p>
            <a:pPr algn="just"/>
            <a:r>
              <a:rPr lang="en-US" sz="4800" dirty="0" err="1" smtClean="0"/>
              <a:t>Kriteria</a:t>
            </a:r>
            <a:r>
              <a:rPr lang="en-US" sz="4800" dirty="0" smtClean="0"/>
              <a:t> </a:t>
            </a:r>
            <a:r>
              <a:rPr lang="en-US" sz="4800" dirty="0" err="1" smtClean="0"/>
              <a:t>Arsip</a:t>
            </a:r>
            <a:r>
              <a:rPr lang="en-US" sz="4800" dirty="0" smtClean="0"/>
              <a:t> </a:t>
            </a:r>
            <a:r>
              <a:rPr lang="en-US" sz="4800" dirty="0" err="1" smtClean="0"/>
              <a:t>Statis</a:t>
            </a:r>
            <a:r>
              <a:rPr lang="en-US" sz="4800" dirty="0" smtClean="0"/>
              <a:t> </a:t>
            </a:r>
            <a:r>
              <a:rPr lang="en-US" sz="4800" dirty="0" err="1" smtClean="0"/>
              <a:t>Yg</a:t>
            </a:r>
            <a:r>
              <a:rPr lang="en-US" sz="4800" dirty="0" smtClean="0"/>
              <a:t> </a:t>
            </a:r>
            <a:r>
              <a:rPr lang="en-US" sz="4800" dirty="0" err="1" smtClean="0"/>
              <a:t>Diserahkan</a:t>
            </a:r>
            <a:endParaRPr lang="en-US" sz="3200" dirty="0"/>
          </a:p>
        </p:txBody>
      </p:sp>
      <p:sp>
        <p:nvSpPr>
          <p:cNvPr id="3" name="Google Shape;742;p58"/>
          <p:cNvSpPr txBox="1">
            <a:spLocks/>
          </p:cNvSpPr>
          <p:nvPr/>
        </p:nvSpPr>
        <p:spPr>
          <a:xfrm>
            <a:off x="152400" y="1400501"/>
            <a:ext cx="9338441" cy="5473265"/>
          </a:xfrm>
          <a:prstGeom prst="rect">
            <a:avLst/>
          </a:prstGeom>
          <a:blipFill rotWithShape="1">
            <a:blip r:embed="rId2">
              <a:alphaModFix/>
            </a:blip>
            <a:tile tx="0" ty="0" sx="100000" sy="100000" flip="none" algn="tl"/>
          </a:blip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68325" lvl="1" indent="-568325">
              <a:buFont typeface="+mj-lt"/>
              <a:buAutoNum type="arabicPeriod"/>
            </a:pPr>
            <a:r>
              <a:rPr lang="id-ID" sz="2800" smtClean="0"/>
              <a:t>Bernilai </a:t>
            </a:r>
            <a:r>
              <a:rPr lang="id-ID" sz="2800" smtClean="0">
                <a:solidFill>
                  <a:srgbClr val="FF0000"/>
                </a:solidFill>
              </a:rPr>
              <a:t>guna kebuktian </a:t>
            </a:r>
            <a:r>
              <a:rPr lang="id-ID" sz="2800" smtClean="0"/>
              <a:t>(</a:t>
            </a:r>
            <a:r>
              <a:rPr lang="id-ID" sz="2800" i="1" smtClean="0"/>
              <a:t>evidential)</a:t>
            </a:r>
            <a:r>
              <a:rPr lang="en-US" sz="2800" i="1" smtClean="0"/>
              <a:t>,</a:t>
            </a:r>
            <a:r>
              <a:rPr lang="en-US" sz="2800" smtClean="0"/>
              <a:t> yaitu berisi bukti keberadaan sebuah institusi/lembaga ;</a:t>
            </a:r>
          </a:p>
          <a:p>
            <a:pPr marL="568325" lvl="1" indent="-568325" algn="just">
              <a:buFont typeface="+mj-lt"/>
              <a:buAutoNum type="arabicPeriod"/>
            </a:pPr>
            <a:r>
              <a:rPr lang="id-ID" sz="2800" smtClean="0"/>
              <a:t>Bernilai </a:t>
            </a:r>
            <a:r>
              <a:rPr lang="id-ID" sz="2800" smtClean="0">
                <a:solidFill>
                  <a:srgbClr val="FF0000"/>
                </a:solidFill>
              </a:rPr>
              <a:t>guna Informasional</a:t>
            </a:r>
            <a:r>
              <a:rPr lang="en-US" sz="2800" smtClean="0"/>
              <a:t>, yaitu a</a:t>
            </a:r>
            <a:r>
              <a:rPr lang="id-ID" sz="2800" smtClean="0"/>
              <a:t>rsip yang</a:t>
            </a:r>
            <a:r>
              <a:rPr lang="en-US" sz="2800" smtClean="0"/>
              <a:t> </a:t>
            </a:r>
            <a:r>
              <a:rPr lang="id-ID" sz="2800" smtClean="0"/>
              <a:t>mempunyai nilai isi informasi yang mengandung  kegunaan untuk berbagai kepentingan penelitian dan kesejarahan</a:t>
            </a:r>
            <a:r>
              <a:rPr lang="en-US" sz="2800" smtClean="0"/>
              <a:t>;</a:t>
            </a:r>
          </a:p>
          <a:p>
            <a:pPr marL="568325" lvl="1" indent="-568325" algn="just">
              <a:buFont typeface="+mj-lt"/>
              <a:buAutoNum type="arabicPeriod"/>
            </a:pPr>
            <a:r>
              <a:rPr lang="id-ID" sz="2800" smtClean="0"/>
              <a:t>Bernilai </a:t>
            </a:r>
            <a:r>
              <a:rPr lang="en-US" sz="2800" smtClean="0">
                <a:solidFill>
                  <a:srgbClr val="FF0000"/>
                </a:solidFill>
              </a:rPr>
              <a:t>g</a:t>
            </a:r>
            <a:r>
              <a:rPr lang="id-ID" sz="2800" smtClean="0">
                <a:solidFill>
                  <a:srgbClr val="FF0000"/>
                </a:solidFill>
              </a:rPr>
              <a:t>una Intrinsik</a:t>
            </a:r>
            <a:r>
              <a:rPr lang="en-US" sz="2800" smtClean="0"/>
              <a:t>, yaitu </a:t>
            </a:r>
            <a:r>
              <a:rPr lang="id-ID" sz="2800" smtClean="0"/>
              <a:t>arsip yang memiliki keunikan maupun kelangkaan yang melekat pada isi, struktur, konteks</a:t>
            </a:r>
            <a:r>
              <a:rPr lang="en-US" sz="2800" smtClean="0"/>
              <a:t>;</a:t>
            </a:r>
          </a:p>
          <a:p>
            <a:pPr marL="568325" lvl="1" indent="-568325" algn="just">
              <a:buFont typeface="+mj-lt"/>
              <a:buAutoNum type="arabicPeriod"/>
            </a:pPr>
            <a:r>
              <a:rPr lang="id-ID" sz="2800" smtClean="0"/>
              <a:t>Memiliki nilai untuk </a:t>
            </a:r>
            <a:r>
              <a:rPr lang="id-ID" sz="2800" smtClean="0">
                <a:solidFill>
                  <a:srgbClr val="FF0000"/>
                </a:solidFill>
              </a:rPr>
              <a:t>pameran</a:t>
            </a:r>
            <a:r>
              <a:rPr lang="id-ID" sz="2800" smtClean="0"/>
              <a:t>, yaitu arsip yang memiliki kualitas dan karakteristik nilai yang melekat pada arsip</a:t>
            </a:r>
            <a:r>
              <a:rPr lang="en-US" sz="2800" smtClean="0"/>
              <a:t>.</a:t>
            </a:r>
            <a:r>
              <a:rPr lang="id-ID" sz="2800" smtClean="0"/>
              <a:t> </a:t>
            </a:r>
            <a:endParaRPr lang="en-US" sz="2800" dirty="0"/>
          </a:p>
        </p:txBody>
      </p:sp>
    </p:spTree>
    <p:extLst>
      <p:ext uri="{BB962C8B-B14F-4D97-AF65-F5344CB8AC3E}">
        <p14:creationId xmlns:p14="http://schemas.microsoft.com/office/powerpoint/2010/main" val="16677542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740"/>
        <p:cNvGrpSpPr/>
        <p:nvPr/>
      </p:nvGrpSpPr>
      <p:grpSpPr>
        <a:xfrm>
          <a:off x="0" y="0"/>
          <a:ext cx="0" cy="0"/>
          <a:chOff x="0" y="0"/>
          <a:chExt cx="0" cy="0"/>
        </a:xfrm>
      </p:grpSpPr>
      <p:sp>
        <p:nvSpPr>
          <p:cNvPr id="741" name="Google Shape;741;p58"/>
          <p:cNvSpPr txBox="1">
            <a:spLocks noGrp="1"/>
          </p:cNvSpPr>
          <p:nvPr>
            <p:ph type="title"/>
          </p:nvPr>
        </p:nvSpPr>
        <p:spPr>
          <a:xfrm>
            <a:off x="487680" y="152400"/>
            <a:ext cx="8778240" cy="1219200"/>
          </a:xfrm>
          <a:prstGeom prst="rect">
            <a:avLst/>
          </a:prstGeom>
          <a:solidFill>
            <a:srgbClr val="92D050"/>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rmAutofit/>
          </a:bodyPr>
          <a:lstStyle/>
          <a:p>
            <a:pPr marL="0" lvl="0" indent="0" algn="ctr" rtl="0">
              <a:spcBef>
                <a:spcPts val="0"/>
              </a:spcBef>
              <a:spcAft>
                <a:spcPts val="0"/>
              </a:spcAft>
              <a:buNone/>
            </a:pPr>
            <a:r>
              <a:rPr lang="en-US">
                <a:solidFill>
                  <a:schemeClr val="lt1"/>
                </a:solidFill>
                <a:latin typeface="Calibri"/>
                <a:ea typeface="Calibri"/>
                <a:cs typeface="Calibri"/>
                <a:sym typeface="Calibri"/>
              </a:rPr>
              <a:t>Jenis arsip yang dipertimbangkan Arsip Statis</a:t>
            </a:r>
            <a:endParaRPr/>
          </a:p>
        </p:txBody>
      </p:sp>
      <p:sp>
        <p:nvSpPr>
          <p:cNvPr id="742" name="Google Shape;742;p58"/>
          <p:cNvSpPr txBox="1">
            <a:spLocks noGrp="1"/>
          </p:cNvSpPr>
          <p:nvPr>
            <p:ph type="body" idx="1"/>
          </p:nvPr>
        </p:nvSpPr>
        <p:spPr>
          <a:xfrm>
            <a:off x="152400" y="1432034"/>
            <a:ext cx="9448800" cy="5574456"/>
          </a:xfrm>
          <a:prstGeom prst="rect">
            <a:avLst/>
          </a:prstGeom>
          <a:blipFill rotWithShape="1">
            <a:blip r:embed="rId3">
              <a:alphaModFix/>
            </a:blip>
            <a:tile tx="0" ty="0" sx="100000" sy="100000" flip="none" algn="tl"/>
          </a:blipFill>
          <a:ln>
            <a:noFill/>
          </a:ln>
        </p:spPr>
        <p:txBody>
          <a:bodyPr spcFirstLastPara="1" wrap="square" lIns="91425" tIns="45700" rIns="91425" bIns="45700" anchor="t" anchorCtr="0">
            <a:noAutofit/>
          </a:bodyPr>
          <a:lstStyle/>
          <a:p>
            <a:pPr marL="411496" lvl="0" indent="-411496" algn="l" rtl="0">
              <a:spcBef>
                <a:spcPts val="0"/>
              </a:spcBef>
              <a:spcAft>
                <a:spcPts val="0"/>
              </a:spcAft>
              <a:buClr>
                <a:schemeClr val="dk1"/>
              </a:buClr>
              <a:buSzPts val="2987"/>
              <a:buFont typeface="Arial"/>
              <a:buAutoNum type="arabicPeriod"/>
            </a:pPr>
            <a:r>
              <a:rPr lang="en-US" sz="2987" dirty="0" err="1"/>
              <a:t>Arsip</a:t>
            </a:r>
            <a:r>
              <a:rPr lang="en-US" sz="2987" dirty="0"/>
              <a:t> </a:t>
            </a:r>
            <a:r>
              <a:rPr lang="en-US" sz="2987" dirty="0" err="1"/>
              <a:t>ttg</a:t>
            </a:r>
            <a:r>
              <a:rPr lang="en-US" sz="2987" dirty="0"/>
              <a:t> </a:t>
            </a:r>
            <a:r>
              <a:rPr lang="en-US" sz="2987" dirty="0" err="1">
                <a:solidFill>
                  <a:srgbClr val="FF0000"/>
                </a:solidFill>
              </a:rPr>
              <a:t>kebijakan</a:t>
            </a:r>
            <a:r>
              <a:rPr lang="en-US" sz="2987" dirty="0">
                <a:solidFill>
                  <a:srgbClr val="FF0000"/>
                </a:solidFill>
              </a:rPr>
              <a:t> </a:t>
            </a:r>
            <a:r>
              <a:rPr lang="en-US" sz="2987" dirty="0" err="1">
                <a:solidFill>
                  <a:srgbClr val="FF0000"/>
                </a:solidFill>
              </a:rPr>
              <a:t>organisasi</a:t>
            </a:r>
            <a:r>
              <a:rPr lang="en-US" sz="2987" dirty="0">
                <a:solidFill>
                  <a:srgbClr val="FF0000"/>
                </a:solidFill>
              </a:rPr>
              <a:t> </a:t>
            </a:r>
            <a:r>
              <a:rPr lang="en-US" sz="2987" dirty="0" err="1"/>
              <a:t>baik</a:t>
            </a:r>
            <a:r>
              <a:rPr lang="en-US" sz="2987" dirty="0"/>
              <a:t> </a:t>
            </a:r>
            <a:r>
              <a:rPr lang="en-US" sz="2987" dirty="0" err="1"/>
              <a:t>tingkat</a:t>
            </a:r>
            <a:r>
              <a:rPr lang="en-US" sz="2987" dirty="0"/>
              <a:t> </a:t>
            </a:r>
            <a:r>
              <a:rPr lang="en-US" sz="2987" dirty="0" err="1"/>
              <a:t>pusat</a:t>
            </a:r>
            <a:r>
              <a:rPr lang="en-US" sz="2987" dirty="0"/>
              <a:t> </a:t>
            </a:r>
            <a:r>
              <a:rPr lang="en-US" sz="2987" dirty="0" err="1"/>
              <a:t>atau</a:t>
            </a:r>
            <a:r>
              <a:rPr lang="en-US" sz="2987" dirty="0"/>
              <a:t> </a:t>
            </a:r>
            <a:r>
              <a:rPr lang="en-US" sz="2987" dirty="0" err="1"/>
              <a:t>daerah</a:t>
            </a:r>
            <a:r>
              <a:rPr lang="en-US" sz="2987" dirty="0"/>
              <a:t>;</a:t>
            </a:r>
            <a:endParaRPr dirty="0"/>
          </a:p>
          <a:p>
            <a:pPr marL="411496" lvl="0" indent="-411496" algn="l" rtl="0">
              <a:spcBef>
                <a:spcPts val="597"/>
              </a:spcBef>
              <a:spcAft>
                <a:spcPts val="0"/>
              </a:spcAft>
              <a:buClr>
                <a:schemeClr val="dk1"/>
              </a:buClr>
              <a:buSzPts val="2987"/>
              <a:buFont typeface="Arial"/>
              <a:buAutoNum type="arabicPeriod"/>
            </a:pPr>
            <a:r>
              <a:rPr lang="en-US" sz="2987" dirty="0" err="1"/>
              <a:t>Arsip</a:t>
            </a:r>
            <a:r>
              <a:rPr lang="en-US" sz="2987" dirty="0"/>
              <a:t> </a:t>
            </a:r>
            <a:r>
              <a:rPr lang="en-US" sz="2987" dirty="0" err="1"/>
              <a:t>ttg</a:t>
            </a:r>
            <a:r>
              <a:rPr lang="en-US" sz="2987" dirty="0"/>
              <a:t> </a:t>
            </a:r>
            <a:r>
              <a:rPr lang="en-US" sz="2987" dirty="0" err="1">
                <a:solidFill>
                  <a:srgbClr val="FF0000"/>
                </a:solidFill>
              </a:rPr>
              <a:t>keberadaan</a:t>
            </a:r>
            <a:r>
              <a:rPr lang="en-US" sz="2987" dirty="0">
                <a:solidFill>
                  <a:srgbClr val="FF0000"/>
                </a:solidFill>
              </a:rPr>
              <a:t> </a:t>
            </a:r>
            <a:r>
              <a:rPr lang="en-US" sz="2987" dirty="0" err="1">
                <a:solidFill>
                  <a:srgbClr val="FF0000"/>
                </a:solidFill>
              </a:rPr>
              <a:t>suatu</a:t>
            </a:r>
            <a:r>
              <a:rPr lang="en-US" sz="2987" dirty="0">
                <a:solidFill>
                  <a:srgbClr val="FF0000"/>
                </a:solidFill>
              </a:rPr>
              <a:t> </a:t>
            </a:r>
            <a:r>
              <a:rPr lang="en-US" sz="2987" dirty="0" err="1">
                <a:solidFill>
                  <a:srgbClr val="FF0000"/>
                </a:solidFill>
              </a:rPr>
              <a:t>instansi</a:t>
            </a:r>
            <a:r>
              <a:rPr lang="en-US" sz="2987" dirty="0">
                <a:solidFill>
                  <a:srgbClr val="FF0000"/>
                </a:solidFill>
              </a:rPr>
              <a:t> </a:t>
            </a:r>
            <a:r>
              <a:rPr lang="en-US" sz="2987" dirty="0"/>
              <a:t>(</a:t>
            </a:r>
            <a:r>
              <a:rPr lang="en-US" sz="2987" dirty="0" err="1"/>
              <a:t>struktur,tugas,fungsi</a:t>
            </a:r>
            <a:r>
              <a:rPr lang="en-US" sz="2987" dirty="0"/>
              <a:t>, job </a:t>
            </a:r>
            <a:r>
              <a:rPr lang="en-US" sz="2987" dirty="0" err="1"/>
              <a:t>deskripsi</a:t>
            </a:r>
            <a:r>
              <a:rPr lang="en-US" sz="2987" dirty="0"/>
              <a:t>, </a:t>
            </a:r>
            <a:r>
              <a:rPr lang="en-US" sz="2987" dirty="0" err="1"/>
              <a:t>pendirian</a:t>
            </a:r>
            <a:r>
              <a:rPr lang="en-US" sz="2987" dirty="0"/>
              <a:t> </a:t>
            </a:r>
            <a:r>
              <a:rPr lang="en-US" sz="2987" dirty="0" err="1"/>
              <a:t>organisasi</a:t>
            </a:r>
            <a:r>
              <a:rPr lang="en-US" sz="2987" dirty="0"/>
              <a:t>)</a:t>
            </a:r>
            <a:endParaRPr sz="2987" dirty="0"/>
          </a:p>
          <a:p>
            <a:pPr marL="411496" lvl="0" indent="-411496" algn="l" rtl="0">
              <a:spcBef>
                <a:spcPts val="597"/>
              </a:spcBef>
              <a:spcAft>
                <a:spcPts val="0"/>
              </a:spcAft>
              <a:buClr>
                <a:schemeClr val="dk1"/>
              </a:buClr>
              <a:buSzPts val="2987"/>
              <a:buFont typeface="Arial"/>
              <a:buAutoNum type="arabicPeriod"/>
            </a:pPr>
            <a:r>
              <a:rPr lang="en-US" sz="2987" dirty="0" err="1"/>
              <a:t>Arsip</a:t>
            </a:r>
            <a:r>
              <a:rPr lang="en-US" sz="2987" dirty="0"/>
              <a:t> </a:t>
            </a:r>
            <a:r>
              <a:rPr lang="en-US" sz="2987" dirty="0" err="1">
                <a:solidFill>
                  <a:srgbClr val="FF0000"/>
                </a:solidFill>
              </a:rPr>
              <a:t>hasil</a:t>
            </a:r>
            <a:r>
              <a:rPr lang="en-US" sz="2987" dirty="0">
                <a:solidFill>
                  <a:srgbClr val="FF0000"/>
                </a:solidFill>
              </a:rPr>
              <a:t> </a:t>
            </a:r>
            <a:r>
              <a:rPr lang="en-US" sz="2987" dirty="0" err="1">
                <a:solidFill>
                  <a:srgbClr val="FF0000"/>
                </a:solidFill>
              </a:rPr>
              <a:t>penelitian</a:t>
            </a:r>
            <a:r>
              <a:rPr lang="en-US" sz="2987" dirty="0">
                <a:solidFill>
                  <a:srgbClr val="FF0000"/>
                </a:solidFill>
              </a:rPr>
              <a:t> </a:t>
            </a:r>
            <a:r>
              <a:rPr lang="en-US" sz="2987" dirty="0" err="1"/>
              <a:t>atau</a:t>
            </a:r>
            <a:r>
              <a:rPr lang="en-US" sz="2987" dirty="0"/>
              <a:t> </a:t>
            </a:r>
            <a:r>
              <a:rPr lang="en-US" sz="2987" dirty="0" err="1"/>
              <a:t>prestasi</a:t>
            </a:r>
            <a:r>
              <a:rPr lang="en-US" sz="2987" dirty="0"/>
              <a:t> </a:t>
            </a:r>
            <a:r>
              <a:rPr lang="en-US" sz="2987" dirty="0" err="1"/>
              <a:t>kerja</a:t>
            </a:r>
            <a:r>
              <a:rPr lang="en-US" sz="2987" dirty="0"/>
              <a:t> (</a:t>
            </a:r>
            <a:r>
              <a:rPr lang="en-US" sz="2987" dirty="0" err="1"/>
              <a:t>pesawat</a:t>
            </a:r>
            <a:r>
              <a:rPr lang="en-US" sz="2987" dirty="0"/>
              <a:t> CN-235 </a:t>
            </a:r>
            <a:r>
              <a:rPr lang="en-US" sz="2987" dirty="0" err="1"/>
              <a:t>penghargaan</a:t>
            </a:r>
            <a:r>
              <a:rPr lang="en-US" sz="2987" dirty="0"/>
              <a:t> </a:t>
            </a:r>
            <a:r>
              <a:rPr lang="en-US" sz="2987" dirty="0" err="1"/>
              <a:t>suatu</a:t>
            </a:r>
            <a:r>
              <a:rPr lang="en-US" sz="2987" dirty="0"/>
              <a:t> </a:t>
            </a:r>
            <a:r>
              <a:rPr lang="en-US" sz="2987" dirty="0" err="1"/>
              <a:t>instansi</a:t>
            </a:r>
            <a:r>
              <a:rPr lang="en-US" sz="2987" dirty="0"/>
              <a:t>);</a:t>
            </a:r>
            <a:endParaRPr sz="2987" dirty="0"/>
          </a:p>
          <a:p>
            <a:pPr marL="411496" lvl="0" indent="-411496" algn="l" rtl="0">
              <a:spcBef>
                <a:spcPts val="597"/>
              </a:spcBef>
              <a:spcAft>
                <a:spcPts val="0"/>
              </a:spcAft>
              <a:buClr>
                <a:schemeClr val="dk1"/>
              </a:buClr>
              <a:buSzPts val="2987"/>
              <a:buFont typeface="Arial"/>
              <a:buAutoNum type="arabicPeriod"/>
            </a:pPr>
            <a:r>
              <a:rPr lang="en-US" sz="2987" dirty="0" err="1"/>
              <a:t>Arsip</a:t>
            </a:r>
            <a:r>
              <a:rPr lang="en-US" sz="2987" dirty="0"/>
              <a:t> </a:t>
            </a:r>
            <a:r>
              <a:rPr lang="en-US" sz="2987" dirty="0" err="1">
                <a:solidFill>
                  <a:srgbClr val="FF0000"/>
                </a:solidFill>
              </a:rPr>
              <a:t>bangunan</a:t>
            </a:r>
            <a:r>
              <a:rPr lang="en-US" sz="2987" dirty="0">
                <a:solidFill>
                  <a:srgbClr val="FF0000"/>
                </a:solidFill>
              </a:rPr>
              <a:t> monumental</a:t>
            </a:r>
            <a:r>
              <a:rPr lang="en-US" sz="2987" dirty="0"/>
              <a:t>;</a:t>
            </a:r>
            <a:endParaRPr sz="2987" dirty="0"/>
          </a:p>
          <a:p>
            <a:pPr marL="411496" lvl="0" indent="-411496" algn="l" rtl="0">
              <a:spcBef>
                <a:spcPts val="597"/>
              </a:spcBef>
              <a:spcAft>
                <a:spcPts val="0"/>
              </a:spcAft>
              <a:buClr>
                <a:schemeClr val="dk1"/>
              </a:buClr>
              <a:buSzPts val="2987"/>
              <a:buFont typeface="Arial"/>
              <a:buAutoNum type="arabicPeriod"/>
            </a:pPr>
            <a:r>
              <a:rPr lang="en-US" sz="2987" dirty="0" err="1"/>
              <a:t>Arsip</a:t>
            </a:r>
            <a:r>
              <a:rPr lang="en-US" sz="2987" dirty="0"/>
              <a:t> </a:t>
            </a:r>
            <a:r>
              <a:rPr lang="en-US" sz="2987" dirty="0" err="1">
                <a:solidFill>
                  <a:srgbClr val="FF0000"/>
                </a:solidFill>
              </a:rPr>
              <a:t>batas</a:t>
            </a:r>
            <a:r>
              <a:rPr lang="en-US" sz="2987" dirty="0">
                <a:solidFill>
                  <a:srgbClr val="FF0000"/>
                </a:solidFill>
              </a:rPr>
              <a:t> </a:t>
            </a:r>
            <a:r>
              <a:rPr lang="en-US" sz="2987" dirty="0" err="1">
                <a:solidFill>
                  <a:srgbClr val="FF0000"/>
                </a:solidFill>
              </a:rPr>
              <a:t>wilayah</a:t>
            </a:r>
            <a:r>
              <a:rPr lang="en-US" sz="2987" dirty="0"/>
              <a:t>;</a:t>
            </a:r>
            <a:endParaRPr dirty="0"/>
          </a:p>
          <a:p>
            <a:pPr marL="411496" lvl="0" indent="-411496" algn="l" rtl="0">
              <a:spcBef>
                <a:spcPts val="597"/>
              </a:spcBef>
              <a:spcAft>
                <a:spcPts val="0"/>
              </a:spcAft>
              <a:buClr>
                <a:schemeClr val="dk1"/>
              </a:buClr>
              <a:buSzPts val="2987"/>
              <a:buFont typeface="Arial"/>
              <a:buAutoNum type="arabicPeriod"/>
            </a:pPr>
            <a:r>
              <a:rPr lang="en-US" sz="2987" dirty="0" err="1"/>
              <a:t>Arsip</a:t>
            </a:r>
            <a:r>
              <a:rPr lang="en-US" sz="2987" dirty="0"/>
              <a:t> </a:t>
            </a:r>
            <a:r>
              <a:rPr lang="en-US" sz="2987" dirty="0" err="1"/>
              <a:t>ttg</a:t>
            </a:r>
            <a:r>
              <a:rPr lang="en-US" sz="2987" dirty="0"/>
              <a:t> </a:t>
            </a:r>
            <a:r>
              <a:rPr lang="en-US" sz="2987" dirty="0" err="1">
                <a:solidFill>
                  <a:srgbClr val="FF0000"/>
                </a:solidFill>
              </a:rPr>
              <a:t>Hak</a:t>
            </a:r>
            <a:r>
              <a:rPr lang="en-US" sz="2987" dirty="0">
                <a:solidFill>
                  <a:srgbClr val="FF0000"/>
                </a:solidFill>
              </a:rPr>
              <a:t> Paten</a:t>
            </a:r>
            <a:endParaRPr sz="2987" dirty="0">
              <a:solidFill>
                <a:srgbClr val="FF0000"/>
              </a:solidFill>
            </a:endParaRPr>
          </a:p>
          <a:p>
            <a:pPr marL="411496" lvl="0" indent="-411496" algn="l" rtl="0">
              <a:spcBef>
                <a:spcPts val="597"/>
              </a:spcBef>
              <a:spcAft>
                <a:spcPts val="0"/>
              </a:spcAft>
              <a:buClr>
                <a:schemeClr val="dk1"/>
              </a:buClr>
              <a:buSzPts val="2987"/>
              <a:buFont typeface="Arial"/>
              <a:buAutoNum type="arabicPeriod"/>
            </a:pPr>
            <a:r>
              <a:rPr lang="en-US" sz="2987" dirty="0" err="1"/>
              <a:t>Arsip</a:t>
            </a:r>
            <a:r>
              <a:rPr lang="en-US" sz="2987" dirty="0"/>
              <a:t> </a:t>
            </a:r>
            <a:r>
              <a:rPr lang="en-US" sz="2987" dirty="0" err="1"/>
              <a:t>ttg</a:t>
            </a:r>
            <a:r>
              <a:rPr lang="en-US" sz="2987" dirty="0"/>
              <a:t> </a:t>
            </a:r>
            <a:r>
              <a:rPr lang="en-US" sz="2987" dirty="0" err="1">
                <a:solidFill>
                  <a:srgbClr val="FF0000"/>
                </a:solidFill>
              </a:rPr>
              <a:t>pejabat</a:t>
            </a:r>
            <a:r>
              <a:rPr lang="en-US" sz="2987" dirty="0">
                <a:solidFill>
                  <a:srgbClr val="FF0000"/>
                </a:solidFill>
              </a:rPr>
              <a:t> </a:t>
            </a:r>
            <a:r>
              <a:rPr lang="en-US" sz="2987" dirty="0" err="1">
                <a:solidFill>
                  <a:srgbClr val="FF0000"/>
                </a:solidFill>
              </a:rPr>
              <a:t>negara</a:t>
            </a:r>
            <a:r>
              <a:rPr lang="en-US" sz="2987" dirty="0"/>
              <a:t>, </a:t>
            </a:r>
            <a:r>
              <a:rPr lang="en-US" sz="2987" dirty="0" err="1"/>
              <a:t>tokoh</a:t>
            </a:r>
            <a:r>
              <a:rPr lang="en-US" sz="2987" dirty="0"/>
              <a:t> </a:t>
            </a:r>
            <a:r>
              <a:rPr lang="en-US" sz="2987" dirty="0" err="1"/>
              <a:t>atau</a:t>
            </a:r>
            <a:r>
              <a:rPr lang="en-US" sz="2987" dirty="0"/>
              <a:t> </a:t>
            </a:r>
            <a:r>
              <a:rPr lang="en-US" sz="2987" dirty="0" err="1"/>
              <a:t>perorangan</a:t>
            </a:r>
            <a:r>
              <a:rPr lang="en-US" sz="2987" dirty="0"/>
              <a:t> </a:t>
            </a:r>
            <a:r>
              <a:rPr lang="en-US" sz="2987" dirty="0" err="1"/>
              <a:t>yg</a:t>
            </a:r>
            <a:r>
              <a:rPr lang="en-US" sz="2987" dirty="0"/>
              <a:t> </a:t>
            </a:r>
            <a:r>
              <a:rPr lang="en-US" sz="2987" dirty="0" err="1"/>
              <a:t>melekat</a:t>
            </a:r>
            <a:r>
              <a:rPr lang="en-US" sz="2987" dirty="0"/>
              <a:t> </a:t>
            </a:r>
            <a:r>
              <a:rPr lang="en-US" sz="2987" dirty="0" err="1"/>
              <a:t>dr</a:t>
            </a:r>
            <a:r>
              <a:rPr lang="en-US" sz="2987" dirty="0"/>
              <a:t> </a:t>
            </a:r>
            <a:r>
              <a:rPr lang="en-US" sz="2987" dirty="0" err="1"/>
              <a:t>suatu</a:t>
            </a:r>
            <a:r>
              <a:rPr lang="en-US" sz="2987" dirty="0"/>
              <a:t> </a:t>
            </a:r>
            <a:r>
              <a:rPr lang="en-US" sz="2987" dirty="0" err="1"/>
              <a:t>peristiwa</a:t>
            </a:r>
            <a:r>
              <a:rPr lang="en-US" sz="2987" dirty="0"/>
              <a:t> (Sukarno, Suharto, </a:t>
            </a:r>
            <a:r>
              <a:rPr lang="en-US" sz="2987" dirty="0" smtClean="0"/>
              <a:t> tokoh2..)</a:t>
            </a:r>
            <a:endParaRPr sz="2987"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746"/>
        <p:cNvGrpSpPr/>
        <p:nvPr/>
      </p:nvGrpSpPr>
      <p:grpSpPr>
        <a:xfrm>
          <a:off x="0" y="0"/>
          <a:ext cx="0" cy="0"/>
          <a:chOff x="0" y="0"/>
          <a:chExt cx="0" cy="0"/>
        </a:xfrm>
      </p:grpSpPr>
      <p:sp>
        <p:nvSpPr>
          <p:cNvPr id="747" name="Google Shape;747;p59"/>
          <p:cNvSpPr txBox="1">
            <a:spLocks noGrp="1"/>
          </p:cNvSpPr>
          <p:nvPr>
            <p:ph type="title"/>
          </p:nvPr>
        </p:nvSpPr>
        <p:spPr>
          <a:xfrm>
            <a:off x="487680" y="292947"/>
            <a:ext cx="8778240" cy="1219200"/>
          </a:xfrm>
          <a:prstGeom prst="rect">
            <a:avLst/>
          </a:prstGeom>
          <a:solidFill>
            <a:srgbClr val="92D050"/>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rmAutofit/>
          </a:bodyPr>
          <a:lstStyle/>
          <a:p>
            <a:pPr marL="0" lvl="0" indent="0" algn="ctr" rtl="0">
              <a:spcBef>
                <a:spcPts val="0"/>
              </a:spcBef>
              <a:spcAft>
                <a:spcPts val="0"/>
              </a:spcAft>
              <a:buNone/>
            </a:pPr>
            <a:r>
              <a:rPr lang="en-US" sz="4000" dirty="0">
                <a:solidFill>
                  <a:schemeClr val="lt1"/>
                </a:solidFill>
                <a:sym typeface="Calibri"/>
              </a:rPr>
              <a:t>PROSEDUR PENYERAHAN ARSIP STATIS</a:t>
            </a:r>
            <a:endParaRPr sz="4000" dirty="0"/>
          </a:p>
        </p:txBody>
      </p:sp>
      <p:sp>
        <p:nvSpPr>
          <p:cNvPr id="748" name="Google Shape;748;p59"/>
          <p:cNvSpPr txBox="1">
            <a:spLocks noGrp="1"/>
          </p:cNvSpPr>
          <p:nvPr>
            <p:ph type="body" idx="1"/>
          </p:nvPr>
        </p:nvSpPr>
        <p:spPr>
          <a:xfrm>
            <a:off x="487680" y="1706884"/>
            <a:ext cx="8778240" cy="4827694"/>
          </a:xfrm>
          <a:prstGeom prst="rect">
            <a:avLst/>
          </a:prstGeom>
          <a:blipFill rotWithShape="1">
            <a:blip r:embed="rId3">
              <a:alphaModFix/>
            </a:blip>
            <a:tile tx="0" ty="0" sx="100000" sy="100000" flip="none" algn="tl"/>
          </a:blipFill>
          <a:ln>
            <a:noFill/>
          </a:ln>
        </p:spPr>
        <p:txBody>
          <a:bodyPr spcFirstLastPara="1" wrap="square" lIns="91425" tIns="45700" rIns="91425" bIns="45700" anchor="t" anchorCtr="0">
            <a:noAutofit/>
          </a:bodyPr>
          <a:lstStyle/>
          <a:p>
            <a:pPr marL="411496" lvl="0" indent="-411496" algn="just" rtl="0">
              <a:spcBef>
                <a:spcPts val="0"/>
              </a:spcBef>
              <a:spcAft>
                <a:spcPts val="0"/>
              </a:spcAft>
              <a:buClr>
                <a:schemeClr val="dk1"/>
              </a:buClr>
              <a:buSzPts val="4000"/>
              <a:buFont typeface="Arial"/>
              <a:buAutoNum type="arabicPeriod"/>
            </a:pPr>
            <a:r>
              <a:rPr lang="en-US" sz="4000"/>
              <a:t>Penyeleksian dan pembuatan Daftar Arsip Usul Serah</a:t>
            </a:r>
            <a:endParaRPr/>
          </a:p>
          <a:p>
            <a:pPr marL="411496" lvl="0" indent="-411496" algn="just" rtl="0">
              <a:spcBef>
                <a:spcPts val="800"/>
              </a:spcBef>
              <a:spcAft>
                <a:spcPts val="0"/>
              </a:spcAft>
              <a:buClr>
                <a:schemeClr val="dk1"/>
              </a:buClr>
              <a:buSzPts val="4000"/>
              <a:buFont typeface="Arial"/>
              <a:buAutoNum type="arabicPeriod"/>
            </a:pPr>
            <a:r>
              <a:rPr lang="en-US" sz="4000"/>
              <a:t>Penilaian Arsip</a:t>
            </a:r>
            <a:endParaRPr sz="4000"/>
          </a:p>
          <a:p>
            <a:pPr marL="411496" lvl="0" indent="-411496" algn="just" rtl="0">
              <a:spcBef>
                <a:spcPts val="800"/>
              </a:spcBef>
              <a:spcAft>
                <a:spcPts val="0"/>
              </a:spcAft>
              <a:buClr>
                <a:schemeClr val="dk1"/>
              </a:buClr>
              <a:buSzPts val="4000"/>
              <a:buFont typeface="Arial"/>
              <a:buAutoNum type="arabicPeriod"/>
            </a:pPr>
            <a:r>
              <a:rPr lang="en-US" sz="4000"/>
              <a:t>Pemberitahuan Penyerahan Arsip Statis</a:t>
            </a:r>
            <a:endParaRPr/>
          </a:p>
          <a:p>
            <a:pPr marL="411496" lvl="0" indent="-411496" algn="just" rtl="0">
              <a:spcBef>
                <a:spcPts val="800"/>
              </a:spcBef>
              <a:spcAft>
                <a:spcPts val="0"/>
              </a:spcAft>
              <a:buClr>
                <a:schemeClr val="dk1"/>
              </a:buClr>
              <a:buSzPts val="4000"/>
              <a:buFont typeface="Arial"/>
              <a:buAutoNum type="arabicPeriod"/>
            </a:pPr>
            <a:r>
              <a:rPr lang="en-US" sz="4000"/>
              <a:t>Verifikasi dan persetujuan </a:t>
            </a:r>
            <a:endParaRPr/>
          </a:p>
          <a:p>
            <a:pPr marL="411496" lvl="0" indent="-411496" algn="just" rtl="0">
              <a:spcBef>
                <a:spcPts val="800"/>
              </a:spcBef>
              <a:spcAft>
                <a:spcPts val="0"/>
              </a:spcAft>
              <a:buClr>
                <a:schemeClr val="dk1"/>
              </a:buClr>
              <a:buSzPts val="4000"/>
              <a:buFont typeface="Arial"/>
              <a:buAutoNum type="arabicPeriod"/>
            </a:pPr>
            <a:r>
              <a:rPr lang="en-US" sz="4000"/>
              <a:t>Penetapan Arsip yang akan diserahkan</a:t>
            </a:r>
            <a:endParaRPr/>
          </a:p>
          <a:p>
            <a:pPr marL="411496" lvl="0" indent="-411496" algn="just" rtl="0">
              <a:spcBef>
                <a:spcPts val="800"/>
              </a:spcBef>
              <a:spcAft>
                <a:spcPts val="0"/>
              </a:spcAft>
              <a:buClr>
                <a:schemeClr val="dk1"/>
              </a:buClr>
              <a:buSzPts val="4000"/>
              <a:buFont typeface="Arial"/>
              <a:buAutoNum type="arabicPeriod"/>
            </a:pPr>
            <a:r>
              <a:rPr lang="en-US" sz="4000"/>
              <a:t>Pelaksanaan serah terima arsip statis</a:t>
            </a:r>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752"/>
        <p:cNvGrpSpPr/>
        <p:nvPr/>
      </p:nvGrpSpPr>
      <p:grpSpPr>
        <a:xfrm>
          <a:off x="0" y="0"/>
          <a:ext cx="0" cy="0"/>
          <a:chOff x="0" y="0"/>
          <a:chExt cx="0" cy="0"/>
        </a:xfrm>
      </p:grpSpPr>
      <p:sp>
        <p:nvSpPr>
          <p:cNvPr id="753" name="Google Shape;753;p60"/>
          <p:cNvSpPr/>
          <p:nvPr/>
        </p:nvSpPr>
        <p:spPr>
          <a:xfrm>
            <a:off x="1954924" y="59606"/>
            <a:ext cx="6432332" cy="661077"/>
          </a:xfrm>
          <a:custGeom>
            <a:avLst/>
            <a:gdLst/>
            <a:ahLst/>
            <a:cxnLst/>
            <a:rect l="l" t="t" r="r" b="b"/>
            <a:pathLst>
              <a:path w="8839200" h="619760" extrusionOk="0">
                <a:moveTo>
                  <a:pt x="8839200" y="0"/>
                </a:moveTo>
                <a:lnTo>
                  <a:pt x="0" y="0"/>
                </a:lnTo>
                <a:lnTo>
                  <a:pt x="0" y="619760"/>
                </a:lnTo>
                <a:lnTo>
                  <a:pt x="8839200" y="619760"/>
                </a:lnTo>
                <a:lnTo>
                  <a:pt x="8839200" y="0"/>
                </a:lnTo>
                <a:close/>
              </a:path>
            </a:pathLst>
          </a:custGeom>
          <a:solidFill>
            <a:srgbClr val="9ED2D6"/>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920"/>
              <a:buFont typeface="Calibri"/>
              <a:buNone/>
            </a:pPr>
            <a:endParaRPr sz="1920" b="0" i="0" u="none" strike="noStrike" cap="none">
              <a:solidFill>
                <a:srgbClr val="000000"/>
              </a:solidFill>
              <a:latin typeface="Calibri"/>
              <a:ea typeface="Calibri"/>
              <a:cs typeface="Calibri"/>
              <a:sym typeface="Calibri"/>
            </a:endParaRPr>
          </a:p>
        </p:txBody>
      </p:sp>
      <p:sp>
        <p:nvSpPr>
          <p:cNvPr id="754" name="Google Shape;754;p60"/>
          <p:cNvSpPr txBox="1">
            <a:spLocks noGrp="1"/>
          </p:cNvSpPr>
          <p:nvPr>
            <p:ph type="title"/>
          </p:nvPr>
        </p:nvSpPr>
        <p:spPr>
          <a:xfrm>
            <a:off x="1954924" y="22211"/>
            <a:ext cx="6542373" cy="735865"/>
          </a:xfrm>
          <a:prstGeom prst="rect">
            <a:avLst/>
          </a:prstGeom>
          <a:noFill/>
          <a:ln>
            <a:noFill/>
          </a:ln>
        </p:spPr>
        <p:txBody>
          <a:bodyPr spcFirstLastPara="1" wrap="square" lIns="0" tIns="13525" rIns="0" bIns="0" anchor="ctr" anchorCtr="0">
            <a:spAutoFit/>
          </a:bodyPr>
          <a:lstStyle/>
          <a:p>
            <a:pPr marL="13547" lvl="0" indent="0" algn="ctr" rtl="0">
              <a:spcBef>
                <a:spcPts val="0"/>
              </a:spcBef>
              <a:spcAft>
                <a:spcPts val="0"/>
              </a:spcAft>
              <a:buClr>
                <a:schemeClr val="dk1"/>
              </a:buClr>
              <a:buSzPts val="4600"/>
              <a:buFont typeface="Calibri"/>
              <a:buNone/>
            </a:pPr>
            <a:r>
              <a:rPr lang="en-US" dirty="0"/>
              <a:t>1. </a:t>
            </a:r>
            <a:r>
              <a:rPr lang="en-US" dirty="0" err="1"/>
              <a:t>Penyeleksian</a:t>
            </a:r>
            <a:r>
              <a:rPr lang="en-US" dirty="0"/>
              <a:t> </a:t>
            </a:r>
            <a:r>
              <a:rPr lang="en-US" dirty="0" err="1"/>
              <a:t>Arsip</a:t>
            </a:r>
            <a:endParaRPr dirty="0"/>
          </a:p>
        </p:txBody>
      </p:sp>
      <p:sp>
        <p:nvSpPr>
          <p:cNvPr id="755" name="Google Shape;755;p60"/>
          <p:cNvSpPr/>
          <p:nvPr/>
        </p:nvSpPr>
        <p:spPr>
          <a:xfrm>
            <a:off x="383627" y="1013548"/>
            <a:ext cx="8986345" cy="5770880"/>
          </a:xfrm>
          <a:custGeom>
            <a:avLst/>
            <a:gdLst/>
            <a:ahLst/>
            <a:cxnLst/>
            <a:rect l="l" t="t" r="r" b="b"/>
            <a:pathLst>
              <a:path w="8839200" h="5410200" extrusionOk="0">
                <a:moveTo>
                  <a:pt x="0" y="5410200"/>
                </a:moveTo>
                <a:lnTo>
                  <a:pt x="8839200" y="5410200"/>
                </a:lnTo>
                <a:lnTo>
                  <a:pt x="8839200" y="0"/>
                </a:lnTo>
                <a:lnTo>
                  <a:pt x="0" y="0"/>
                </a:lnTo>
                <a:lnTo>
                  <a:pt x="0" y="5410200"/>
                </a:lnTo>
                <a:close/>
              </a:path>
            </a:pathLst>
          </a:custGeom>
          <a:noFill/>
          <a:ln w="9525" cap="flat" cmpd="sng">
            <a:solidFill>
              <a:srgbClr val="C00000"/>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920"/>
              <a:buFont typeface="Calibri"/>
              <a:buNone/>
            </a:pPr>
            <a:endParaRPr sz="1920" b="0" i="0" u="none" strike="noStrike" cap="none">
              <a:solidFill>
                <a:srgbClr val="000000"/>
              </a:solidFill>
              <a:latin typeface="Calibri"/>
              <a:ea typeface="Calibri"/>
              <a:cs typeface="Calibri"/>
              <a:sym typeface="Calibri"/>
            </a:endParaRPr>
          </a:p>
        </p:txBody>
      </p:sp>
      <p:sp>
        <p:nvSpPr>
          <p:cNvPr id="756" name="Google Shape;756;p60"/>
          <p:cNvSpPr/>
          <p:nvPr/>
        </p:nvSpPr>
        <p:spPr>
          <a:xfrm>
            <a:off x="0" y="1292120"/>
            <a:ext cx="9482877" cy="5213735"/>
          </a:xfrm>
          <a:prstGeom prst="rect">
            <a:avLst/>
          </a:prstGeom>
          <a:noFill/>
          <a:ln>
            <a:noFill/>
          </a:ln>
        </p:spPr>
        <p:txBody>
          <a:bodyPr spcFirstLastPara="1" wrap="square" lIns="91425" tIns="45700" rIns="91425" bIns="45700" anchor="t" anchorCtr="0">
            <a:spAutoFit/>
          </a:bodyPr>
          <a:lstStyle/>
          <a:p>
            <a:pPr marL="1002032" marR="363052" lvl="1" indent="-514350" algn="just" rtl="0">
              <a:lnSpc>
                <a:spcPct val="100000"/>
              </a:lnSpc>
              <a:spcBef>
                <a:spcPts val="0"/>
              </a:spcBef>
              <a:spcAft>
                <a:spcPts val="0"/>
              </a:spcAft>
              <a:buClr>
                <a:srgbClr val="000000"/>
              </a:buClr>
              <a:buSzPts val="1200"/>
              <a:buFont typeface="+mj-lt"/>
              <a:buAutoNum type="arabicParenR"/>
            </a:pPr>
            <a:r>
              <a:rPr lang="en-US" sz="2560" b="1" i="0" u="none" strike="noStrike" cap="none" dirty="0" err="1">
                <a:solidFill>
                  <a:srgbClr val="000000"/>
                </a:solidFill>
                <a:latin typeface="Arial"/>
                <a:ea typeface="Arial"/>
                <a:cs typeface="Arial"/>
                <a:sym typeface="Arial"/>
              </a:rPr>
              <a:t>Penyeleksian</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arsip</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statis</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dilakukan</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melalui</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Jadwal</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Retensi</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Arsip</a:t>
            </a:r>
            <a:r>
              <a:rPr lang="en-US" sz="2560" b="1" i="0" u="none" strike="noStrike" cap="none" dirty="0">
                <a:solidFill>
                  <a:srgbClr val="000000"/>
                </a:solidFill>
                <a:latin typeface="Arial"/>
                <a:ea typeface="Arial"/>
                <a:cs typeface="Arial"/>
                <a:sym typeface="Arial"/>
              </a:rPr>
              <a:t> (JRA) </a:t>
            </a:r>
            <a:r>
              <a:rPr lang="en-US" sz="2560" b="1" i="0" u="none" strike="noStrike" cap="none" dirty="0" err="1">
                <a:solidFill>
                  <a:srgbClr val="000000"/>
                </a:solidFill>
                <a:latin typeface="Arial"/>
                <a:ea typeface="Arial"/>
                <a:cs typeface="Arial"/>
                <a:sym typeface="Arial"/>
              </a:rPr>
              <a:t>dengan</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cara</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melihat</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kolom</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retensi</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inaktif</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dan</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kolom</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keterangan</a:t>
            </a:r>
            <a:r>
              <a:rPr lang="en-US" sz="2560" b="1" i="0" u="none" strike="noStrike" cap="none" dirty="0">
                <a:solidFill>
                  <a:srgbClr val="000000"/>
                </a:solidFill>
                <a:latin typeface="Arial"/>
                <a:ea typeface="Arial"/>
                <a:cs typeface="Arial"/>
                <a:sym typeface="Arial"/>
              </a:rPr>
              <a:t> yang </a:t>
            </a:r>
            <a:r>
              <a:rPr lang="en-US" sz="2560" b="1" i="0" u="none" strike="noStrike" cap="none" dirty="0" err="1">
                <a:solidFill>
                  <a:srgbClr val="000000"/>
                </a:solidFill>
                <a:latin typeface="Arial"/>
                <a:ea typeface="Arial"/>
                <a:cs typeface="Arial"/>
                <a:sym typeface="Arial"/>
              </a:rPr>
              <a:t>dinyatakan</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Permanen</a:t>
            </a:r>
            <a:r>
              <a:rPr lang="en-US" sz="2560" b="1" i="0" u="none" strike="noStrike" cap="none" dirty="0">
                <a:solidFill>
                  <a:srgbClr val="000000"/>
                </a:solidFill>
                <a:latin typeface="Arial"/>
                <a:ea typeface="Arial"/>
                <a:cs typeface="Arial"/>
                <a:sym typeface="Arial"/>
              </a:rPr>
              <a:t>;</a:t>
            </a:r>
            <a:endParaRPr sz="2560" b="1" i="0" u="none" strike="noStrike" cap="none" dirty="0">
              <a:solidFill>
                <a:srgbClr val="000000"/>
              </a:solidFill>
              <a:latin typeface="Arial"/>
              <a:ea typeface="Arial"/>
              <a:cs typeface="Arial"/>
              <a:sym typeface="Arial"/>
            </a:endParaRPr>
          </a:p>
          <a:p>
            <a:pPr marL="975366" marR="361699" lvl="1" indent="-487684" algn="just" rtl="0">
              <a:lnSpc>
                <a:spcPct val="100000"/>
              </a:lnSpc>
              <a:spcBef>
                <a:spcPts val="0"/>
              </a:spcBef>
              <a:spcAft>
                <a:spcPts val="0"/>
              </a:spcAft>
              <a:buClr>
                <a:srgbClr val="000000"/>
              </a:buClr>
              <a:buSzPts val="1200"/>
              <a:buFont typeface="Calibri"/>
              <a:buAutoNum type="arabicParenR"/>
            </a:pPr>
            <a:r>
              <a:rPr lang="en-US" sz="2560" b="1" i="0" u="none" strike="noStrike" cap="none" dirty="0" err="1">
                <a:solidFill>
                  <a:srgbClr val="000000"/>
                </a:solidFill>
                <a:latin typeface="Arial"/>
                <a:ea typeface="Arial"/>
                <a:cs typeface="Arial"/>
                <a:sym typeface="Arial"/>
              </a:rPr>
              <a:t>Dalam</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hal</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retensi</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inaktifnya</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telah</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habis</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atau</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terlampaui</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dan</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pada</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kolom</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keterangan</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dinyatakan</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permanen</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maka</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arsip</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tersebut</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telah</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memasuki</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masa</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arsip</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usul</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serah</a:t>
            </a:r>
            <a:r>
              <a:rPr lang="en-US" sz="2560" b="1" i="0" u="none" strike="noStrike" cap="none" dirty="0">
                <a:solidFill>
                  <a:srgbClr val="000000"/>
                </a:solidFill>
                <a:latin typeface="Arial"/>
                <a:ea typeface="Arial"/>
                <a:cs typeface="Arial"/>
                <a:sym typeface="Arial"/>
              </a:rPr>
              <a:t>;</a:t>
            </a:r>
            <a:endParaRPr sz="2560" b="1" i="0" u="none" strike="noStrike" cap="none" dirty="0">
              <a:solidFill>
                <a:srgbClr val="000000"/>
              </a:solidFill>
              <a:latin typeface="Arial"/>
              <a:ea typeface="Arial"/>
              <a:cs typeface="Arial"/>
              <a:sym typeface="Arial"/>
            </a:endParaRPr>
          </a:p>
          <a:p>
            <a:pPr marL="975366" marR="365086" lvl="1" indent="-487684" algn="just" rtl="0">
              <a:lnSpc>
                <a:spcPct val="100000"/>
              </a:lnSpc>
              <a:spcBef>
                <a:spcPts val="16"/>
              </a:spcBef>
              <a:spcAft>
                <a:spcPts val="0"/>
              </a:spcAft>
              <a:buClr>
                <a:srgbClr val="000000"/>
              </a:buClr>
              <a:buSzPts val="1200"/>
              <a:buFont typeface="Calibri"/>
              <a:buAutoNum type="arabicParenR"/>
            </a:pPr>
            <a:r>
              <a:rPr lang="en-US" sz="2560" b="1" i="0" u="none" strike="noStrike" cap="none" dirty="0" err="1">
                <a:solidFill>
                  <a:srgbClr val="000000"/>
                </a:solidFill>
                <a:latin typeface="Arial"/>
                <a:ea typeface="Arial"/>
                <a:cs typeface="Arial"/>
                <a:sym typeface="Arial"/>
              </a:rPr>
              <a:t>Hasil</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penyeleksian</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arsip</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dituangkan</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dalam</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daftar</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arsip</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usul</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serah</a:t>
            </a:r>
            <a:r>
              <a:rPr lang="en-US" sz="2560" b="1" i="0" u="none" strike="noStrike" cap="none" dirty="0">
                <a:solidFill>
                  <a:srgbClr val="000000"/>
                </a:solidFill>
                <a:latin typeface="Arial"/>
                <a:ea typeface="Arial"/>
                <a:cs typeface="Arial"/>
                <a:sym typeface="Arial"/>
              </a:rPr>
              <a:t>;</a:t>
            </a:r>
            <a:endParaRPr sz="2560" b="1" i="0" u="none" strike="noStrike" cap="none" dirty="0">
              <a:solidFill>
                <a:srgbClr val="000000"/>
              </a:solidFill>
              <a:latin typeface="Arial"/>
              <a:ea typeface="Arial"/>
              <a:cs typeface="Arial"/>
              <a:sym typeface="Arial"/>
            </a:endParaRPr>
          </a:p>
          <a:p>
            <a:pPr marL="975366" marR="362376" lvl="1" indent="-487684" algn="just" rtl="0">
              <a:lnSpc>
                <a:spcPct val="100000"/>
              </a:lnSpc>
              <a:spcBef>
                <a:spcPts val="21"/>
              </a:spcBef>
              <a:spcAft>
                <a:spcPts val="0"/>
              </a:spcAft>
              <a:buClr>
                <a:srgbClr val="000000"/>
              </a:buClr>
              <a:buSzPts val="1200"/>
              <a:buFont typeface="Calibri"/>
              <a:buAutoNum type="arabicParenR"/>
            </a:pPr>
            <a:r>
              <a:rPr lang="en-US" sz="2560" b="1" i="0" u="none" strike="noStrike" cap="none" dirty="0" err="1">
                <a:solidFill>
                  <a:srgbClr val="000000"/>
                </a:solidFill>
                <a:latin typeface="Arial"/>
                <a:ea typeface="Arial"/>
                <a:cs typeface="Arial"/>
                <a:sym typeface="Arial"/>
              </a:rPr>
              <a:t>Daftar</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arsip</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usul</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serah</a:t>
            </a:r>
            <a:r>
              <a:rPr lang="en-US" sz="2560" b="1" i="0" u="none" strike="noStrike" cap="none" dirty="0">
                <a:solidFill>
                  <a:srgbClr val="000000"/>
                </a:solidFill>
                <a:latin typeface="Arial"/>
                <a:ea typeface="Arial"/>
                <a:cs typeface="Arial"/>
                <a:sym typeface="Arial"/>
              </a:rPr>
              <a:t> paling </a:t>
            </a:r>
            <a:r>
              <a:rPr lang="en-US" sz="2560" b="1" i="0" u="none" strike="noStrike" cap="none" dirty="0" err="1">
                <a:solidFill>
                  <a:srgbClr val="000000"/>
                </a:solidFill>
                <a:latin typeface="Arial"/>
                <a:ea typeface="Arial"/>
                <a:cs typeface="Arial"/>
                <a:sym typeface="Arial"/>
              </a:rPr>
              <a:t>sedikit</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berisi</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nomor</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kode</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klasifikasi</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uraian</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informasi</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arsip</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kurun</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waktu</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jumlah</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arsip</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dan</a:t>
            </a:r>
            <a:r>
              <a:rPr lang="en-US" sz="2560" b="1" i="0" u="none" strike="noStrike" cap="none" dirty="0">
                <a:solidFill>
                  <a:srgbClr val="000000"/>
                </a:solidFill>
                <a:latin typeface="Arial"/>
                <a:ea typeface="Arial"/>
                <a:cs typeface="Arial"/>
                <a:sym typeface="Arial"/>
              </a:rPr>
              <a:t> </a:t>
            </a:r>
            <a:r>
              <a:rPr lang="en-US" sz="2560" b="1" i="0" u="none" strike="noStrike" cap="none" dirty="0" err="1">
                <a:solidFill>
                  <a:srgbClr val="000000"/>
                </a:solidFill>
                <a:latin typeface="Arial"/>
                <a:ea typeface="Arial"/>
                <a:cs typeface="Arial"/>
                <a:sym typeface="Arial"/>
              </a:rPr>
              <a:t>keterangan</a:t>
            </a:r>
            <a:r>
              <a:rPr lang="en-US" sz="2560" b="1" i="0" u="none" strike="noStrike" cap="none" dirty="0">
                <a:solidFill>
                  <a:srgbClr val="000000"/>
                </a:solidFill>
                <a:latin typeface="Arial"/>
                <a:ea typeface="Arial"/>
                <a:cs typeface="Arial"/>
                <a:sym typeface="Arial"/>
              </a:rPr>
              <a:t>.</a:t>
            </a:r>
            <a:endParaRPr sz="2560" b="1" i="0" u="none" strike="noStrike" cap="none" dirty="0">
              <a:solidFill>
                <a:srgbClr val="000000"/>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760"/>
        <p:cNvGrpSpPr/>
        <p:nvPr/>
      </p:nvGrpSpPr>
      <p:grpSpPr>
        <a:xfrm>
          <a:off x="0" y="0"/>
          <a:ext cx="0" cy="0"/>
          <a:chOff x="0" y="0"/>
          <a:chExt cx="0" cy="0"/>
        </a:xfrm>
      </p:grpSpPr>
      <p:pic>
        <p:nvPicPr>
          <p:cNvPr id="761" name="Google Shape;761;p61"/>
          <p:cNvPicPr preferRelativeResize="0"/>
          <p:nvPr/>
        </p:nvPicPr>
        <p:blipFill rotWithShape="1">
          <a:blip r:embed="rId3">
            <a:alphaModFix/>
          </a:blip>
          <a:srcRect l="29523" t="24406" r="27863" b="11608"/>
          <a:stretch/>
        </p:blipFill>
        <p:spPr>
          <a:xfrm>
            <a:off x="236483" y="761999"/>
            <a:ext cx="9207062" cy="5867401"/>
          </a:xfrm>
          <a:prstGeom prst="rect">
            <a:avLst/>
          </a:prstGeom>
          <a:noFill/>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6C851"/>
        </a:solidFill>
        <a:effectLst/>
      </p:bgPr>
    </p:bg>
    <p:spTree>
      <p:nvGrpSpPr>
        <p:cNvPr id="1" name="Shape 420"/>
        <p:cNvGrpSpPr/>
        <p:nvPr/>
      </p:nvGrpSpPr>
      <p:grpSpPr>
        <a:xfrm>
          <a:off x="0" y="0"/>
          <a:ext cx="0" cy="0"/>
          <a:chOff x="0" y="0"/>
          <a:chExt cx="0" cy="0"/>
        </a:xfrm>
      </p:grpSpPr>
      <p:sp>
        <p:nvSpPr>
          <p:cNvPr id="421" name="Google Shape;421;p15"/>
          <p:cNvSpPr/>
          <p:nvPr/>
        </p:nvSpPr>
        <p:spPr>
          <a:xfrm rot="-5400000">
            <a:off x="-2267578" y="3545987"/>
            <a:ext cx="5403836" cy="454277"/>
          </a:xfrm>
          <a:prstGeom prst="rect">
            <a:avLst/>
          </a:prstGeom>
          <a:solidFill>
            <a:srgbClr val="FFFAE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15"/>
          <p:cNvSpPr/>
          <p:nvPr/>
        </p:nvSpPr>
        <p:spPr>
          <a:xfrm rot="-5400000">
            <a:off x="3061366" y="622968"/>
            <a:ext cx="7364668" cy="6019801"/>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15"/>
          <p:cNvSpPr txBox="1"/>
          <p:nvPr/>
        </p:nvSpPr>
        <p:spPr>
          <a:xfrm>
            <a:off x="204952" y="1312509"/>
            <a:ext cx="3632486" cy="3605015"/>
          </a:xfrm>
          <a:prstGeom prst="rect">
            <a:avLst/>
          </a:prstGeom>
          <a:noFill/>
          <a:ln>
            <a:noFill/>
          </a:ln>
        </p:spPr>
        <p:txBody>
          <a:bodyPr spcFirstLastPara="1" wrap="square" lIns="0" tIns="0" rIns="0" bIns="0" anchor="t" anchorCtr="0">
            <a:spAutoFit/>
          </a:bodyPr>
          <a:lstStyle/>
          <a:p>
            <a:pPr marL="0" marR="0" lvl="0" indent="0" algn="l" rtl="0">
              <a:lnSpc>
                <a:spcPct val="143974"/>
              </a:lnSpc>
              <a:spcBef>
                <a:spcPts val="0"/>
              </a:spcBef>
              <a:spcAft>
                <a:spcPts val="0"/>
              </a:spcAft>
              <a:buNone/>
            </a:pPr>
            <a:r>
              <a:rPr lang="en-US" sz="4000" b="1" dirty="0" err="1">
                <a:solidFill>
                  <a:srgbClr val="000000"/>
                </a:solidFill>
                <a:latin typeface="Arial"/>
                <a:ea typeface="Arial"/>
                <a:cs typeface="Arial"/>
                <a:sym typeface="Arial"/>
              </a:rPr>
              <a:t>Siapa</a:t>
            </a:r>
            <a:r>
              <a:rPr lang="en-US" sz="4000" b="1" dirty="0">
                <a:solidFill>
                  <a:srgbClr val="000000"/>
                </a:solidFill>
                <a:latin typeface="Arial"/>
                <a:ea typeface="Arial"/>
                <a:cs typeface="Arial"/>
                <a:sym typeface="Arial"/>
              </a:rPr>
              <a:t> yang </a:t>
            </a:r>
            <a:r>
              <a:rPr lang="en-US" sz="4000" b="1" dirty="0" err="1">
                <a:solidFill>
                  <a:srgbClr val="000000"/>
                </a:solidFill>
                <a:latin typeface="Arial"/>
                <a:ea typeface="Arial"/>
                <a:cs typeface="Arial"/>
                <a:sym typeface="Arial"/>
              </a:rPr>
              <a:t>melaksanakan</a:t>
            </a:r>
            <a:r>
              <a:rPr lang="en-US" sz="4000" b="1" dirty="0">
                <a:solidFill>
                  <a:srgbClr val="000000"/>
                </a:solidFill>
                <a:latin typeface="Arial"/>
                <a:ea typeface="Arial"/>
                <a:cs typeface="Arial"/>
                <a:sym typeface="Arial"/>
              </a:rPr>
              <a:t> </a:t>
            </a:r>
            <a:r>
              <a:rPr lang="en-US" sz="4000" b="1" dirty="0" err="1">
                <a:solidFill>
                  <a:srgbClr val="000000"/>
                </a:solidFill>
                <a:latin typeface="Arial"/>
                <a:ea typeface="Arial"/>
                <a:cs typeface="Arial"/>
                <a:sym typeface="Arial"/>
              </a:rPr>
              <a:t>penyusutan</a:t>
            </a:r>
            <a:r>
              <a:rPr lang="en-US" sz="4000" b="1" dirty="0">
                <a:solidFill>
                  <a:srgbClr val="000000"/>
                </a:solidFill>
                <a:latin typeface="Arial"/>
                <a:ea typeface="Arial"/>
                <a:cs typeface="Arial"/>
                <a:sym typeface="Arial"/>
              </a:rPr>
              <a:t> </a:t>
            </a:r>
            <a:endParaRPr dirty="0"/>
          </a:p>
          <a:p>
            <a:pPr marL="0" marR="0" lvl="0" indent="0" algn="l" rtl="0">
              <a:lnSpc>
                <a:spcPct val="143974"/>
              </a:lnSpc>
              <a:spcBef>
                <a:spcPts val="0"/>
              </a:spcBef>
              <a:spcAft>
                <a:spcPts val="0"/>
              </a:spcAft>
              <a:buNone/>
            </a:pPr>
            <a:r>
              <a:rPr lang="en-US" sz="4000" b="1" dirty="0" err="1">
                <a:solidFill>
                  <a:srgbClr val="000000"/>
                </a:solidFill>
                <a:latin typeface="Arial"/>
                <a:ea typeface="Arial"/>
                <a:cs typeface="Arial"/>
                <a:sym typeface="Arial"/>
              </a:rPr>
              <a:t>Arsip</a:t>
            </a:r>
            <a:r>
              <a:rPr lang="en-US" sz="4000" b="1" dirty="0">
                <a:solidFill>
                  <a:srgbClr val="000000"/>
                </a:solidFill>
                <a:latin typeface="Arial"/>
                <a:ea typeface="Arial"/>
                <a:cs typeface="Arial"/>
                <a:sym typeface="Arial"/>
              </a:rPr>
              <a:t>?</a:t>
            </a:r>
            <a:endParaRPr sz="4000" b="1" dirty="0">
              <a:solidFill>
                <a:srgbClr val="000000"/>
              </a:solidFill>
              <a:latin typeface="Poppins"/>
              <a:ea typeface="Poppins"/>
              <a:cs typeface="Poppins"/>
              <a:sym typeface="Poppins"/>
            </a:endParaRPr>
          </a:p>
        </p:txBody>
      </p:sp>
      <p:pic>
        <p:nvPicPr>
          <p:cNvPr id="424" name="Google Shape;424;p15"/>
          <p:cNvPicPr preferRelativeResize="0"/>
          <p:nvPr/>
        </p:nvPicPr>
        <p:blipFill rotWithShape="1">
          <a:blip r:embed="rId3">
            <a:alphaModFix/>
          </a:blip>
          <a:srcRect/>
          <a:stretch/>
        </p:blipFill>
        <p:spPr>
          <a:xfrm>
            <a:off x="3837438" y="1164228"/>
            <a:ext cx="5776861" cy="3406708"/>
          </a:xfrm>
          <a:prstGeom prst="rect">
            <a:avLst/>
          </a:prstGeom>
          <a:noFill/>
          <a:ln>
            <a:noFill/>
          </a:ln>
        </p:spPr>
      </p:pic>
      <p:sp>
        <p:nvSpPr>
          <p:cNvPr id="425" name="Google Shape;425;p15"/>
          <p:cNvSpPr txBox="1"/>
          <p:nvPr/>
        </p:nvSpPr>
        <p:spPr>
          <a:xfrm>
            <a:off x="4038600" y="5784627"/>
            <a:ext cx="4457700" cy="940428"/>
          </a:xfrm>
          <a:prstGeom prst="rect">
            <a:avLst/>
          </a:prstGeom>
          <a:noFill/>
          <a:ln>
            <a:noFill/>
          </a:ln>
        </p:spPr>
        <p:txBody>
          <a:bodyPr spcFirstLastPara="1" wrap="square" lIns="0" tIns="16925" rIns="0" bIns="0" anchor="t" anchorCtr="0">
            <a:spAutoFit/>
          </a:bodyPr>
          <a:lstStyle/>
          <a:p>
            <a:pPr marL="16934" marR="6774" lvl="0" indent="0" algn="l" rtl="0">
              <a:spcBef>
                <a:spcPts val="0"/>
              </a:spcBef>
              <a:spcAft>
                <a:spcPts val="0"/>
              </a:spcAft>
              <a:buNone/>
            </a:pPr>
            <a:r>
              <a:rPr lang="en-US" sz="2000" b="1">
                <a:solidFill>
                  <a:srgbClr val="000000"/>
                </a:solidFill>
                <a:latin typeface="Trebuchet MS"/>
                <a:ea typeface="Trebuchet MS"/>
                <a:cs typeface="Trebuchet MS"/>
                <a:sym typeface="Trebuchet MS"/>
              </a:rPr>
              <a:t>Pasal 47 Ayat (1) dan (2) Undang-Undang Nomor 43  Tahun 2009 tentang Kearsipan</a:t>
            </a:r>
            <a:endParaRPr sz="2000">
              <a:solidFill>
                <a:srgbClr val="000000"/>
              </a:solidFill>
              <a:latin typeface="Trebuchet MS"/>
              <a:ea typeface="Trebuchet MS"/>
              <a:cs typeface="Trebuchet MS"/>
              <a:sym typeface="Trebuchet MS"/>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765"/>
        <p:cNvGrpSpPr/>
        <p:nvPr/>
      </p:nvGrpSpPr>
      <p:grpSpPr>
        <a:xfrm>
          <a:off x="0" y="0"/>
          <a:ext cx="0" cy="0"/>
          <a:chOff x="0" y="0"/>
          <a:chExt cx="0" cy="0"/>
        </a:xfrm>
      </p:grpSpPr>
      <p:sp>
        <p:nvSpPr>
          <p:cNvPr id="766" name="Google Shape;766;p62"/>
          <p:cNvSpPr txBox="1">
            <a:spLocks noGrp="1"/>
          </p:cNvSpPr>
          <p:nvPr>
            <p:ph type="title"/>
          </p:nvPr>
        </p:nvSpPr>
        <p:spPr>
          <a:xfrm>
            <a:off x="487680" y="292947"/>
            <a:ext cx="8778240" cy="1219200"/>
          </a:xfrm>
          <a:prstGeom prst="rect">
            <a:avLst/>
          </a:prstGeom>
          <a:solidFill>
            <a:srgbClr val="92D050"/>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rmAutofit/>
          </a:bodyPr>
          <a:lstStyle/>
          <a:p>
            <a:pPr marL="0" lvl="0" indent="0" algn="ctr" rtl="0">
              <a:spcBef>
                <a:spcPts val="0"/>
              </a:spcBef>
              <a:spcAft>
                <a:spcPts val="0"/>
              </a:spcAft>
              <a:buNone/>
            </a:pPr>
            <a:r>
              <a:rPr lang="en-US" sz="4400" dirty="0">
                <a:solidFill>
                  <a:schemeClr val="lt1"/>
                </a:solidFill>
                <a:sym typeface="Calibri"/>
              </a:rPr>
              <a:t>2. PENILAIAN ARSIP</a:t>
            </a:r>
            <a:endParaRPr sz="4400" dirty="0"/>
          </a:p>
        </p:txBody>
      </p:sp>
      <p:sp>
        <p:nvSpPr>
          <p:cNvPr id="767" name="Google Shape;767;p62"/>
          <p:cNvSpPr txBox="1">
            <a:spLocks noGrp="1"/>
          </p:cNvSpPr>
          <p:nvPr>
            <p:ph type="body" idx="1"/>
          </p:nvPr>
        </p:nvSpPr>
        <p:spPr>
          <a:xfrm>
            <a:off x="499110" y="1744556"/>
            <a:ext cx="8778240" cy="4827694"/>
          </a:xfrm>
          <a:prstGeom prst="rect">
            <a:avLst/>
          </a:prstGeom>
          <a:blipFill rotWithShape="1">
            <a:blip r:embed="rId3">
              <a:alphaModFix/>
            </a:blip>
            <a:tile tx="0" ty="0" sx="100000" sy="100000" flip="none" algn="tl"/>
          </a:blipFill>
          <a:ln>
            <a:noFill/>
          </a:ln>
        </p:spPr>
        <p:txBody>
          <a:bodyPr spcFirstLastPara="1" wrap="square" lIns="91425" tIns="45700" rIns="91425" bIns="45700" anchor="t" anchorCtr="0">
            <a:noAutofit/>
          </a:bodyPr>
          <a:lstStyle/>
          <a:p>
            <a:pPr marL="853457" lvl="1" indent="-487684" algn="just" rtl="0">
              <a:spcBef>
                <a:spcPts val="0"/>
              </a:spcBef>
              <a:spcAft>
                <a:spcPts val="0"/>
              </a:spcAft>
              <a:buClr>
                <a:schemeClr val="dk1"/>
              </a:buClr>
              <a:buSzPts val="3413"/>
              <a:buFont typeface="Calibri"/>
              <a:buAutoNum type="arabicPeriod"/>
            </a:pPr>
            <a:r>
              <a:rPr lang="en-US" sz="3413" dirty="0" err="1"/>
              <a:t>Panitia</a:t>
            </a:r>
            <a:r>
              <a:rPr lang="en-US" sz="3413" dirty="0"/>
              <a:t> </a:t>
            </a:r>
            <a:r>
              <a:rPr lang="en-US" sz="3413" dirty="0" err="1"/>
              <a:t>Penilai</a:t>
            </a:r>
            <a:r>
              <a:rPr lang="en-US" sz="3413" dirty="0"/>
              <a:t> </a:t>
            </a:r>
            <a:r>
              <a:rPr lang="en-US" sz="3413" dirty="0" err="1"/>
              <a:t>Arsip</a:t>
            </a:r>
            <a:r>
              <a:rPr lang="en-US" sz="3413" dirty="0"/>
              <a:t> </a:t>
            </a:r>
            <a:r>
              <a:rPr lang="en-US" sz="3413" dirty="0" err="1"/>
              <a:t>melakukan</a:t>
            </a:r>
            <a:r>
              <a:rPr lang="en-US" sz="3413" dirty="0"/>
              <a:t> </a:t>
            </a:r>
            <a:r>
              <a:rPr lang="en-US" sz="3413" dirty="0" err="1"/>
              <a:t>penilaian</a:t>
            </a:r>
            <a:r>
              <a:rPr lang="en-US" sz="3413" dirty="0"/>
              <a:t> </a:t>
            </a:r>
            <a:r>
              <a:rPr lang="en-US" sz="3413" dirty="0" err="1"/>
              <a:t>terhadap</a:t>
            </a:r>
            <a:r>
              <a:rPr lang="en-US" sz="3413" dirty="0"/>
              <a:t> </a:t>
            </a:r>
            <a:r>
              <a:rPr lang="en-US" sz="3413" dirty="0" err="1"/>
              <a:t>daftar</a:t>
            </a:r>
            <a:r>
              <a:rPr lang="en-US" sz="3413" dirty="0"/>
              <a:t> </a:t>
            </a:r>
            <a:r>
              <a:rPr lang="en-US" sz="3413" dirty="0" err="1"/>
              <a:t>arsip</a:t>
            </a:r>
            <a:r>
              <a:rPr lang="en-US" sz="3413" dirty="0"/>
              <a:t> </a:t>
            </a:r>
            <a:r>
              <a:rPr lang="en-US" sz="3413" dirty="0" err="1"/>
              <a:t>usul</a:t>
            </a:r>
            <a:r>
              <a:rPr lang="en-US" sz="3413" dirty="0"/>
              <a:t> </a:t>
            </a:r>
            <a:r>
              <a:rPr lang="en-US" sz="3413" dirty="0" err="1"/>
              <a:t>serah</a:t>
            </a:r>
            <a:r>
              <a:rPr lang="en-US" sz="3413" dirty="0"/>
              <a:t> </a:t>
            </a:r>
            <a:r>
              <a:rPr lang="en-US" sz="3413" dirty="0" err="1"/>
              <a:t>dengan</a:t>
            </a:r>
            <a:r>
              <a:rPr lang="en-US" sz="3413" dirty="0"/>
              <a:t> </a:t>
            </a:r>
            <a:r>
              <a:rPr lang="en-US" sz="3413" dirty="0" err="1"/>
              <a:t>melakukan</a:t>
            </a:r>
            <a:r>
              <a:rPr lang="en-US" sz="3413" dirty="0"/>
              <a:t> </a:t>
            </a:r>
            <a:r>
              <a:rPr lang="en-US" sz="3413" dirty="0" err="1"/>
              <a:t>verifikasi</a:t>
            </a:r>
            <a:r>
              <a:rPr lang="en-US" sz="3413" dirty="0"/>
              <a:t> </a:t>
            </a:r>
            <a:r>
              <a:rPr lang="en-US" sz="3413" dirty="0" err="1"/>
              <a:t>secara</a:t>
            </a:r>
            <a:r>
              <a:rPr lang="en-US" sz="3413" dirty="0"/>
              <a:t> </a:t>
            </a:r>
            <a:r>
              <a:rPr lang="en-US" sz="3413" dirty="0" err="1"/>
              <a:t>langsung</a:t>
            </a:r>
            <a:r>
              <a:rPr lang="en-US" sz="3413" dirty="0"/>
              <a:t> </a:t>
            </a:r>
            <a:r>
              <a:rPr lang="en-US" sz="3413" dirty="0" err="1"/>
              <a:t>terhadap</a:t>
            </a:r>
            <a:r>
              <a:rPr lang="en-US" sz="3413" dirty="0"/>
              <a:t> </a:t>
            </a:r>
            <a:r>
              <a:rPr lang="en-US" sz="3413" dirty="0" err="1"/>
              <a:t>fisik</a:t>
            </a:r>
            <a:r>
              <a:rPr lang="en-US" sz="3413" dirty="0"/>
              <a:t> </a:t>
            </a:r>
            <a:r>
              <a:rPr lang="en-US" sz="3413" dirty="0" err="1"/>
              <a:t>arsip</a:t>
            </a:r>
            <a:r>
              <a:rPr lang="en-US" sz="3413" dirty="0"/>
              <a:t>;</a:t>
            </a:r>
            <a:endParaRPr sz="3413" dirty="0"/>
          </a:p>
          <a:p>
            <a:pPr marL="853457" lvl="1" indent="-487684" algn="just" rtl="0">
              <a:spcBef>
                <a:spcPts val="683"/>
              </a:spcBef>
              <a:spcAft>
                <a:spcPts val="0"/>
              </a:spcAft>
              <a:buClr>
                <a:schemeClr val="dk1"/>
              </a:buClr>
              <a:buSzPts val="3413"/>
              <a:buFont typeface="Calibri"/>
              <a:buAutoNum type="arabicPeriod"/>
            </a:pPr>
            <a:r>
              <a:rPr lang="en-US" sz="3413" dirty="0" err="1"/>
              <a:t>Hasil</a:t>
            </a:r>
            <a:r>
              <a:rPr lang="en-US" sz="3413" dirty="0"/>
              <a:t> </a:t>
            </a:r>
            <a:r>
              <a:rPr lang="en-US" sz="3413" dirty="0" err="1"/>
              <a:t>penilaian</a:t>
            </a:r>
            <a:r>
              <a:rPr lang="en-US" sz="3413" dirty="0"/>
              <a:t> </a:t>
            </a:r>
            <a:r>
              <a:rPr lang="en-US" sz="3413" dirty="0" err="1"/>
              <a:t>sebagaimana</a:t>
            </a:r>
            <a:r>
              <a:rPr lang="en-US" sz="3413" dirty="0"/>
              <a:t> </a:t>
            </a:r>
            <a:r>
              <a:rPr lang="en-US" sz="3413" dirty="0" err="1"/>
              <a:t>dimaksud</a:t>
            </a:r>
            <a:r>
              <a:rPr lang="en-US" sz="3413" dirty="0"/>
              <a:t> </a:t>
            </a:r>
            <a:r>
              <a:rPr lang="en-US" sz="3413" dirty="0" err="1"/>
              <a:t>dituangkan</a:t>
            </a:r>
            <a:r>
              <a:rPr lang="en-US" sz="3413" dirty="0"/>
              <a:t> </a:t>
            </a:r>
            <a:r>
              <a:rPr lang="en-US" sz="3413" dirty="0" err="1"/>
              <a:t>dalam</a:t>
            </a:r>
            <a:r>
              <a:rPr lang="en-US" sz="3413" dirty="0"/>
              <a:t> </a:t>
            </a:r>
            <a:r>
              <a:rPr lang="en-US" sz="3413" dirty="0" err="1"/>
              <a:t>pertimbangan</a:t>
            </a:r>
            <a:r>
              <a:rPr lang="en-US" sz="3413" dirty="0"/>
              <a:t> </a:t>
            </a:r>
            <a:r>
              <a:rPr lang="en-US" sz="3413" dirty="0" err="1"/>
              <a:t>tertulis</a:t>
            </a:r>
            <a:r>
              <a:rPr lang="en-US" sz="3413" dirty="0"/>
              <a:t> </a:t>
            </a:r>
            <a:r>
              <a:rPr lang="en-US" sz="3413" dirty="0" err="1"/>
              <a:t>oleh</a:t>
            </a:r>
            <a:r>
              <a:rPr lang="en-US" sz="3413" dirty="0"/>
              <a:t> </a:t>
            </a:r>
            <a:r>
              <a:rPr lang="en-US" sz="3413" dirty="0" err="1"/>
              <a:t>Panitia</a:t>
            </a:r>
            <a:r>
              <a:rPr lang="en-US" sz="3413" dirty="0"/>
              <a:t> </a:t>
            </a:r>
            <a:r>
              <a:rPr lang="en-US" sz="3413" dirty="0" err="1"/>
              <a:t>Penilai</a:t>
            </a:r>
            <a:r>
              <a:rPr lang="en-US" sz="3413" dirty="0"/>
              <a:t> </a:t>
            </a:r>
            <a:r>
              <a:rPr lang="en-US" sz="3413" dirty="0" err="1"/>
              <a:t>Arsip</a:t>
            </a:r>
            <a:r>
              <a:rPr lang="en-US" sz="2560" dirty="0"/>
              <a:t>.</a:t>
            </a:r>
            <a:endParaRPr sz="2133" dirty="0"/>
          </a:p>
          <a:p>
            <a:pPr marL="0" lvl="0" indent="0" algn="just" rtl="0">
              <a:spcBef>
                <a:spcPts val="800"/>
              </a:spcBef>
              <a:spcAft>
                <a:spcPts val="0"/>
              </a:spcAft>
              <a:buClr>
                <a:schemeClr val="dk1"/>
              </a:buClr>
              <a:buSzPts val="4001"/>
              <a:buNone/>
            </a:pPr>
            <a:endParaRPr sz="40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771"/>
        <p:cNvGrpSpPr/>
        <p:nvPr/>
      </p:nvGrpSpPr>
      <p:grpSpPr>
        <a:xfrm>
          <a:off x="0" y="0"/>
          <a:ext cx="0" cy="0"/>
          <a:chOff x="0" y="0"/>
          <a:chExt cx="0" cy="0"/>
        </a:xfrm>
      </p:grpSpPr>
      <p:pic>
        <p:nvPicPr>
          <p:cNvPr id="772" name="Google Shape;772;p63"/>
          <p:cNvPicPr preferRelativeResize="0"/>
          <p:nvPr/>
        </p:nvPicPr>
        <p:blipFill rotWithShape="1">
          <a:blip r:embed="rId3">
            <a:alphaModFix/>
          </a:blip>
          <a:srcRect l="34866" t="27563" r="34142" b="8455"/>
          <a:stretch/>
        </p:blipFill>
        <p:spPr>
          <a:xfrm>
            <a:off x="1173479" y="15433"/>
            <a:ext cx="7406642" cy="7315200"/>
          </a:xfrm>
          <a:prstGeom prst="rect">
            <a:avLst/>
          </a:prstGeom>
          <a:noFill/>
          <a:ln>
            <a:noFill/>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776"/>
        <p:cNvGrpSpPr/>
        <p:nvPr/>
      </p:nvGrpSpPr>
      <p:grpSpPr>
        <a:xfrm>
          <a:off x="0" y="0"/>
          <a:ext cx="0" cy="0"/>
          <a:chOff x="0" y="0"/>
          <a:chExt cx="0" cy="0"/>
        </a:xfrm>
      </p:grpSpPr>
      <p:sp>
        <p:nvSpPr>
          <p:cNvPr id="777" name="Google Shape;777;p64"/>
          <p:cNvSpPr txBox="1">
            <a:spLocks noGrp="1"/>
          </p:cNvSpPr>
          <p:nvPr>
            <p:ph type="title"/>
          </p:nvPr>
        </p:nvSpPr>
        <p:spPr>
          <a:xfrm>
            <a:off x="487680" y="292947"/>
            <a:ext cx="8778240" cy="1219200"/>
          </a:xfrm>
          <a:prstGeom prst="rect">
            <a:avLst/>
          </a:prstGeom>
          <a:solidFill>
            <a:srgbClr val="92D050"/>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rmAutofit/>
          </a:bodyPr>
          <a:lstStyle/>
          <a:p>
            <a:pPr marL="0" lvl="0" indent="0" algn="ctr" rtl="0">
              <a:spcBef>
                <a:spcPts val="0"/>
              </a:spcBef>
              <a:spcAft>
                <a:spcPts val="0"/>
              </a:spcAft>
              <a:buNone/>
            </a:pPr>
            <a:r>
              <a:rPr lang="en-US">
                <a:solidFill>
                  <a:schemeClr val="lt1"/>
                </a:solidFill>
                <a:latin typeface="Calibri"/>
                <a:ea typeface="Calibri"/>
                <a:cs typeface="Calibri"/>
                <a:sym typeface="Calibri"/>
              </a:rPr>
              <a:t>3. PEMBERITAHUAN PENYERAHAN ARSIP</a:t>
            </a:r>
            <a:endParaRPr/>
          </a:p>
        </p:txBody>
      </p:sp>
      <p:sp>
        <p:nvSpPr>
          <p:cNvPr id="778" name="Google Shape;778;p64"/>
          <p:cNvSpPr txBox="1">
            <a:spLocks noGrp="1"/>
          </p:cNvSpPr>
          <p:nvPr>
            <p:ph type="body" idx="1"/>
          </p:nvPr>
        </p:nvSpPr>
        <p:spPr>
          <a:xfrm>
            <a:off x="0" y="1706882"/>
            <a:ext cx="9753600" cy="5315374"/>
          </a:xfrm>
          <a:prstGeom prst="rect">
            <a:avLst/>
          </a:prstGeom>
          <a:blipFill rotWithShape="1">
            <a:blip r:embed="rId3">
              <a:alphaModFix/>
            </a:blip>
            <a:tile tx="0" ty="0" sx="100000" sy="100000" flip="none" algn="tl"/>
          </a:blipFill>
          <a:ln>
            <a:noFill/>
          </a:ln>
        </p:spPr>
        <p:txBody>
          <a:bodyPr spcFirstLastPara="1" wrap="square" lIns="91425" tIns="45700" rIns="91425" bIns="45700" anchor="t" anchorCtr="0">
            <a:noAutofit/>
          </a:bodyPr>
          <a:lstStyle/>
          <a:p>
            <a:pPr marL="853457" lvl="1" indent="-487684" algn="l" rtl="0">
              <a:spcBef>
                <a:spcPts val="0"/>
              </a:spcBef>
              <a:spcAft>
                <a:spcPts val="0"/>
              </a:spcAft>
              <a:buClr>
                <a:schemeClr val="dk1"/>
              </a:buClr>
              <a:buSzPts val="2987"/>
              <a:buFont typeface="Calibri"/>
              <a:buAutoNum type="arabicPeriod"/>
            </a:pPr>
            <a:r>
              <a:rPr lang="en-US" sz="2987" dirty="0" err="1"/>
              <a:t>Pimpinan</a:t>
            </a:r>
            <a:r>
              <a:rPr lang="en-US" sz="2987" dirty="0"/>
              <a:t> </a:t>
            </a:r>
            <a:r>
              <a:rPr lang="en-US" sz="2987" dirty="0" err="1"/>
              <a:t>Perangkat</a:t>
            </a:r>
            <a:r>
              <a:rPr lang="en-US" sz="2987" dirty="0"/>
              <a:t> Daerah </a:t>
            </a:r>
            <a:r>
              <a:rPr lang="en-US" sz="2987" dirty="0" err="1"/>
              <a:t>akan</a:t>
            </a:r>
            <a:r>
              <a:rPr lang="en-US" sz="2987" dirty="0"/>
              <a:t> </a:t>
            </a:r>
            <a:r>
              <a:rPr lang="en-US" sz="2987" dirty="0" err="1"/>
              <a:t>menyerahkan</a:t>
            </a:r>
            <a:r>
              <a:rPr lang="en-US" sz="2987" dirty="0"/>
              <a:t> </a:t>
            </a:r>
            <a:r>
              <a:rPr lang="en-US" sz="2987" dirty="0" err="1"/>
              <a:t>arsip</a:t>
            </a:r>
            <a:r>
              <a:rPr lang="en-US" sz="2987" dirty="0"/>
              <a:t> </a:t>
            </a:r>
            <a:r>
              <a:rPr lang="en-US" sz="2987" dirty="0" err="1"/>
              <a:t>statis</a:t>
            </a:r>
            <a:r>
              <a:rPr lang="en-US" sz="2987" dirty="0"/>
              <a:t> </a:t>
            </a:r>
            <a:r>
              <a:rPr lang="en-US" sz="2987" dirty="0" err="1"/>
              <a:t>kepada</a:t>
            </a:r>
            <a:r>
              <a:rPr lang="en-US" sz="2987" dirty="0"/>
              <a:t> </a:t>
            </a:r>
            <a:r>
              <a:rPr lang="en-US" sz="2987" dirty="0" err="1"/>
              <a:t>Pimpinan</a:t>
            </a:r>
            <a:r>
              <a:rPr lang="en-US" sz="2987" dirty="0"/>
              <a:t> </a:t>
            </a:r>
            <a:r>
              <a:rPr lang="en-US" sz="2987" dirty="0" err="1"/>
              <a:t>Lembaga</a:t>
            </a:r>
            <a:r>
              <a:rPr lang="en-US" sz="2987" dirty="0"/>
              <a:t> </a:t>
            </a:r>
            <a:r>
              <a:rPr lang="en-US" sz="2987" dirty="0" err="1"/>
              <a:t>Kearsipan</a:t>
            </a:r>
            <a:r>
              <a:rPr lang="en-US" sz="2987" dirty="0"/>
              <a:t> Daerah </a:t>
            </a:r>
            <a:r>
              <a:rPr lang="en-US" sz="2987" dirty="0" err="1"/>
              <a:t>disertai</a:t>
            </a:r>
            <a:r>
              <a:rPr lang="en-US" sz="2987" dirty="0"/>
              <a:t> </a:t>
            </a:r>
            <a:r>
              <a:rPr lang="en-US" sz="2987" dirty="0" err="1"/>
              <a:t>dengan</a:t>
            </a:r>
            <a:r>
              <a:rPr lang="en-US" sz="2987" dirty="0"/>
              <a:t> </a:t>
            </a:r>
            <a:r>
              <a:rPr lang="en-US" sz="2987" dirty="0" err="1"/>
              <a:t>pernyataan</a:t>
            </a:r>
            <a:r>
              <a:rPr lang="en-US" sz="2987" dirty="0"/>
              <a:t> </a:t>
            </a:r>
            <a:r>
              <a:rPr lang="en-US" sz="2987" dirty="0" err="1"/>
              <a:t>dari</a:t>
            </a:r>
            <a:r>
              <a:rPr lang="en-US" sz="2987" dirty="0"/>
              <a:t> </a:t>
            </a:r>
            <a:r>
              <a:rPr lang="en-US" sz="2987" dirty="0" err="1"/>
              <a:t>Pimpinan</a:t>
            </a:r>
            <a:r>
              <a:rPr lang="en-US" sz="2987" dirty="0"/>
              <a:t> </a:t>
            </a:r>
            <a:r>
              <a:rPr lang="en-US" sz="2987" dirty="0" err="1"/>
              <a:t>Perangkat</a:t>
            </a:r>
            <a:r>
              <a:rPr lang="en-US" sz="2987" dirty="0"/>
              <a:t> Daerah </a:t>
            </a:r>
            <a:r>
              <a:rPr lang="en-US" sz="2987" dirty="0" err="1"/>
              <a:t>bahwa</a:t>
            </a:r>
            <a:r>
              <a:rPr lang="en-US" sz="2987" dirty="0"/>
              <a:t> </a:t>
            </a:r>
            <a:r>
              <a:rPr lang="en-US" sz="2987" dirty="0" err="1"/>
              <a:t>arsip</a:t>
            </a:r>
            <a:r>
              <a:rPr lang="en-US" sz="2987" dirty="0"/>
              <a:t> yang </a:t>
            </a:r>
            <a:r>
              <a:rPr lang="en-US" sz="2987" dirty="0" err="1"/>
              <a:t>diserahkan</a:t>
            </a:r>
            <a:r>
              <a:rPr lang="en-US" sz="2987" dirty="0"/>
              <a:t> </a:t>
            </a:r>
            <a:r>
              <a:rPr lang="en-US" sz="2987" dirty="0" err="1"/>
              <a:t>autentik</a:t>
            </a:r>
            <a:r>
              <a:rPr lang="en-US" sz="2987" dirty="0"/>
              <a:t>, </a:t>
            </a:r>
            <a:r>
              <a:rPr lang="en-US" sz="2987" dirty="0" err="1"/>
              <a:t>terpercaya</a:t>
            </a:r>
            <a:r>
              <a:rPr lang="en-US" sz="2987" dirty="0"/>
              <a:t>, </a:t>
            </a:r>
            <a:r>
              <a:rPr lang="en-US" sz="2987" dirty="0" err="1"/>
              <a:t>utuh</a:t>
            </a:r>
            <a:r>
              <a:rPr lang="en-US" sz="2987" dirty="0"/>
              <a:t>, </a:t>
            </a:r>
            <a:r>
              <a:rPr lang="en-US" sz="2987" dirty="0" err="1"/>
              <a:t>dan</a:t>
            </a:r>
            <a:r>
              <a:rPr lang="en-US" sz="2987" dirty="0"/>
              <a:t> </a:t>
            </a:r>
            <a:r>
              <a:rPr lang="en-US" sz="2987" dirty="0" err="1"/>
              <a:t>dapat</a:t>
            </a:r>
            <a:r>
              <a:rPr lang="en-US" sz="2987" dirty="0"/>
              <a:t> </a:t>
            </a:r>
            <a:r>
              <a:rPr lang="en-US" sz="2987" dirty="0" err="1"/>
              <a:t>digunakan</a:t>
            </a:r>
            <a:r>
              <a:rPr lang="en-US" sz="2987" dirty="0"/>
              <a:t>;</a:t>
            </a:r>
            <a:endParaRPr sz="2987" dirty="0"/>
          </a:p>
          <a:p>
            <a:pPr marL="853457" lvl="1" indent="-487684" algn="l" rtl="0">
              <a:spcBef>
                <a:spcPts val="597"/>
              </a:spcBef>
              <a:spcAft>
                <a:spcPts val="0"/>
              </a:spcAft>
              <a:buClr>
                <a:schemeClr val="dk1"/>
              </a:buClr>
              <a:buSzPts val="2987"/>
              <a:buFont typeface="Calibri"/>
              <a:buAutoNum type="arabicPeriod"/>
            </a:pPr>
            <a:r>
              <a:rPr lang="en-US" sz="2987" dirty="0" err="1"/>
              <a:t>Penyerahan</a:t>
            </a:r>
            <a:r>
              <a:rPr lang="en-US" sz="2987" dirty="0"/>
              <a:t> </a:t>
            </a:r>
            <a:r>
              <a:rPr lang="en-US" sz="2987" dirty="0" err="1"/>
              <a:t>arsip</a:t>
            </a:r>
            <a:r>
              <a:rPr lang="en-US" sz="2987" dirty="0"/>
              <a:t> </a:t>
            </a:r>
            <a:r>
              <a:rPr lang="en-US" sz="2987" dirty="0" err="1"/>
              <a:t>statis</a:t>
            </a:r>
            <a:r>
              <a:rPr lang="en-US" sz="2987" dirty="0"/>
              <a:t> </a:t>
            </a:r>
            <a:r>
              <a:rPr lang="en-US" sz="2987" dirty="0" err="1"/>
              <a:t>harus</a:t>
            </a:r>
            <a:r>
              <a:rPr lang="en-US" sz="2987" dirty="0"/>
              <a:t> </a:t>
            </a:r>
            <a:r>
              <a:rPr lang="en-US" sz="2987" dirty="0" err="1"/>
              <a:t>memenuhi</a:t>
            </a:r>
            <a:r>
              <a:rPr lang="en-US" sz="2987" dirty="0"/>
              <a:t> </a:t>
            </a:r>
            <a:r>
              <a:rPr lang="en-US" sz="2987" dirty="0" err="1"/>
              <a:t>persyaratan</a:t>
            </a:r>
            <a:r>
              <a:rPr lang="en-US" sz="2987" dirty="0"/>
              <a:t> </a:t>
            </a:r>
            <a:r>
              <a:rPr lang="en-US" sz="2987" dirty="0" err="1"/>
              <a:t>sebagai</a:t>
            </a:r>
            <a:r>
              <a:rPr lang="en-US" sz="2987" dirty="0"/>
              <a:t> </a:t>
            </a:r>
            <a:r>
              <a:rPr lang="en-US" sz="2987" dirty="0" err="1"/>
              <a:t>berikut</a:t>
            </a:r>
            <a:r>
              <a:rPr lang="en-US" sz="2987" dirty="0"/>
              <a:t>:</a:t>
            </a:r>
            <a:endParaRPr sz="2987" dirty="0"/>
          </a:p>
          <a:p>
            <a:pPr marL="1188748" lvl="2" indent="-457200" algn="l" rtl="0">
              <a:spcBef>
                <a:spcPts val="480"/>
              </a:spcBef>
              <a:spcAft>
                <a:spcPts val="0"/>
              </a:spcAft>
              <a:buClr>
                <a:schemeClr val="dk1"/>
              </a:buClr>
              <a:buSzPts val="2400"/>
              <a:buFont typeface="+mj-lt"/>
              <a:buAutoNum type="alphaLcParenR"/>
            </a:pPr>
            <a:r>
              <a:rPr lang="en-US" sz="2400" dirty="0" err="1"/>
              <a:t>Menyampaikan</a:t>
            </a:r>
            <a:r>
              <a:rPr lang="en-US" sz="2400" dirty="0"/>
              <a:t> </a:t>
            </a:r>
            <a:r>
              <a:rPr lang="en-US" sz="2400" dirty="0" err="1"/>
              <a:t>surat</a:t>
            </a:r>
            <a:r>
              <a:rPr lang="en-US" sz="2400" dirty="0"/>
              <a:t> </a:t>
            </a:r>
            <a:r>
              <a:rPr lang="en-US" sz="2400" dirty="0" err="1"/>
              <a:t>permohonan</a:t>
            </a:r>
            <a:r>
              <a:rPr lang="en-US" sz="2400" dirty="0"/>
              <a:t> </a:t>
            </a:r>
            <a:r>
              <a:rPr lang="en-US" sz="2400" dirty="0" err="1"/>
              <a:t>penyerahan</a:t>
            </a:r>
            <a:r>
              <a:rPr lang="en-US" sz="2400" dirty="0"/>
              <a:t> </a:t>
            </a:r>
            <a:r>
              <a:rPr lang="en-US" sz="2400" dirty="0" err="1"/>
              <a:t>arsip</a:t>
            </a:r>
            <a:r>
              <a:rPr lang="en-US" sz="2400" dirty="0"/>
              <a:t> </a:t>
            </a:r>
            <a:r>
              <a:rPr lang="en-US" sz="2400" dirty="0" err="1"/>
              <a:t>statis</a:t>
            </a:r>
            <a:r>
              <a:rPr lang="en-US" sz="2400" dirty="0"/>
              <a:t> </a:t>
            </a:r>
            <a:r>
              <a:rPr lang="en-US" sz="2400" dirty="0" err="1"/>
              <a:t>dari</a:t>
            </a:r>
            <a:r>
              <a:rPr lang="en-US" sz="2400" dirty="0"/>
              <a:t> </a:t>
            </a:r>
            <a:r>
              <a:rPr lang="en-US" sz="2400" dirty="0" err="1"/>
              <a:t>Pimpinan</a:t>
            </a:r>
            <a:r>
              <a:rPr lang="en-US" sz="2400" dirty="0"/>
              <a:t> </a:t>
            </a:r>
            <a:r>
              <a:rPr lang="en-US" sz="2400" dirty="0" err="1"/>
              <a:t>Perangkat</a:t>
            </a:r>
            <a:r>
              <a:rPr lang="en-US" sz="2400" dirty="0"/>
              <a:t> Daerah </a:t>
            </a:r>
            <a:r>
              <a:rPr lang="en-US" sz="2400" dirty="0" err="1"/>
              <a:t>kepada</a:t>
            </a:r>
            <a:r>
              <a:rPr lang="en-US" sz="2400" dirty="0"/>
              <a:t> </a:t>
            </a:r>
            <a:r>
              <a:rPr lang="en-US" sz="2400" dirty="0" err="1"/>
              <a:t>Pimpinan</a:t>
            </a:r>
            <a:r>
              <a:rPr lang="en-US" sz="2400" dirty="0"/>
              <a:t> </a:t>
            </a:r>
            <a:r>
              <a:rPr lang="en-US" sz="2400" dirty="0" err="1"/>
              <a:t>Lembaga</a:t>
            </a:r>
            <a:r>
              <a:rPr lang="en-US" sz="2400" dirty="0"/>
              <a:t> </a:t>
            </a:r>
            <a:r>
              <a:rPr lang="en-US" sz="2400" dirty="0" err="1"/>
              <a:t>Kearsipan</a:t>
            </a:r>
            <a:r>
              <a:rPr lang="en-US" sz="2400" dirty="0"/>
              <a:t> Daerah;</a:t>
            </a:r>
            <a:endParaRPr sz="2400" dirty="0"/>
          </a:p>
          <a:p>
            <a:pPr marL="1188748" lvl="2" indent="-457200" algn="l" rtl="0">
              <a:spcBef>
                <a:spcPts val="480"/>
              </a:spcBef>
              <a:spcAft>
                <a:spcPts val="0"/>
              </a:spcAft>
              <a:buClr>
                <a:schemeClr val="dk1"/>
              </a:buClr>
              <a:buSzPts val="2400"/>
              <a:buFont typeface="+mj-lt"/>
              <a:buAutoNum type="alphaLcParenR"/>
            </a:pPr>
            <a:r>
              <a:rPr lang="en-US" sz="2400" dirty="0" err="1"/>
              <a:t>Menyampaikan</a:t>
            </a:r>
            <a:r>
              <a:rPr lang="en-US" sz="2400" dirty="0"/>
              <a:t> </a:t>
            </a:r>
            <a:r>
              <a:rPr lang="en-US" sz="2400" dirty="0" err="1"/>
              <a:t>daftar</a:t>
            </a:r>
            <a:r>
              <a:rPr lang="en-US" sz="2400" dirty="0"/>
              <a:t> </a:t>
            </a:r>
            <a:r>
              <a:rPr lang="en-US" sz="2400" dirty="0" err="1"/>
              <a:t>arsip</a:t>
            </a:r>
            <a:r>
              <a:rPr lang="en-US" sz="2400" dirty="0"/>
              <a:t> </a:t>
            </a:r>
            <a:r>
              <a:rPr lang="en-US" sz="2400" dirty="0" err="1"/>
              <a:t>usul</a:t>
            </a:r>
            <a:r>
              <a:rPr lang="en-US" sz="2400" dirty="0"/>
              <a:t> </a:t>
            </a:r>
            <a:r>
              <a:rPr lang="en-US" sz="2400" dirty="0" err="1"/>
              <a:t>serah</a:t>
            </a:r>
            <a:r>
              <a:rPr lang="en-US" sz="2400" dirty="0"/>
              <a:t>; </a:t>
            </a:r>
            <a:r>
              <a:rPr lang="en-US" sz="2400" dirty="0" err="1"/>
              <a:t>dan</a:t>
            </a:r>
            <a:endParaRPr sz="2400" dirty="0"/>
          </a:p>
          <a:p>
            <a:pPr marL="1188748" lvl="2" indent="-457200" algn="l" rtl="0">
              <a:spcBef>
                <a:spcPts val="480"/>
              </a:spcBef>
              <a:spcAft>
                <a:spcPts val="0"/>
              </a:spcAft>
              <a:buClr>
                <a:schemeClr val="dk1"/>
              </a:buClr>
              <a:buSzPts val="2400"/>
              <a:buFont typeface="+mj-lt"/>
              <a:buAutoNum type="alphaLcParenR"/>
            </a:pPr>
            <a:r>
              <a:rPr lang="en-US" sz="2400" dirty="0" err="1"/>
              <a:t>Surat</a:t>
            </a:r>
            <a:r>
              <a:rPr lang="en-US" sz="2400" dirty="0"/>
              <a:t> </a:t>
            </a:r>
            <a:r>
              <a:rPr lang="en-US" sz="2400" dirty="0" err="1"/>
              <a:t>pertimbangan</a:t>
            </a:r>
            <a:r>
              <a:rPr lang="en-US" sz="2400" dirty="0"/>
              <a:t> </a:t>
            </a:r>
            <a:r>
              <a:rPr lang="en-US" sz="2400" dirty="0" err="1"/>
              <a:t>panitia</a:t>
            </a:r>
            <a:r>
              <a:rPr lang="en-US" sz="2400" dirty="0"/>
              <a:t> </a:t>
            </a:r>
            <a:r>
              <a:rPr lang="en-US" sz="2400" dirty="0" err="1"/>
              <a:t>penilai</a:t>
            </a:r>
            <a:r>
              <a:rPr lang="en-US" sz="2400" dirty="0"/>
              <a:t> </a:t>
            </a:r>
            <a:r>
              <a:rPr lang="en-US" sz="2400" dirty="0" err="1"/>
              <a:t>arsip</a:t>
            </a:r>
            <a:r>
              <a:rPr lang="en-US" sz="2400" dirty="0"/>
              <a:t>.</a:t>
            </a:r>
            <a:endParaRPr sz="2400" dirty="0"/>
          </a:p>
          <a:p>
            <a:pPr marL="0" lvl="0" indent="0" algn="just" rtl="0">
              <a:spcBef>
                <a:spcPts val="800"/>
              </a:spcBef>
              <a:spcAft>
                <a:spcPts val="0"/>
              </a:spcAft>
              <a:buClr>
                <a:schemeClr val="dk1"/>
              </a:buClr>
              <a:buSzPts val="4001"/>
              <a:buNone/>
            </a:pPr>
            <a:endParaRPr sz="40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782"/>
        <p:cNvGrpSpPr/>
        <p:nvPr/>
      </p:nvGrpSpPr>
      <p:grpSpPr>
        <a:xfrm>
          <a:off x="0" y="0"/>
          <a:ext cx="0" cy="0"/>
          <a:chOff x="0" y="0"/>
          <a:chExt cx="0" cy="0"/>
        </a:xfrm>
      </p:grpSpPr>
      <p:sp>
        <p:nvSpPr>
          <p:cNvPr id="783" name="Google Shape;783;p65"/>
          <p:cNvSpPr txBox="1">
            <a:spLocks noGrp="1"/>
          </p:cNvSpPr>
          <p:nvPr>
            <p:ph type="title"/>
          </p:nvPr>
        </p:nvSpPr>
        <p:spPr>
          <a:xfrm>
            <a:off x="487680" y="292947"/>
            <a:ext cx="8778240" cy="1219200"/>
          </a:xfrm>
          <a:prstGeom prst="rect">
            <a:avLst/>
          </a:prstGeom>
          <a:solidFill>
            <a:srgbClr val="92D050"/>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rmAutofit/>
          </a:bodyPr>
          <a:lstStyle/>
          <a:p>
            <a:pPr marL="0" lvl="0" indent="0" algn="ctr" rtl="0">
              <a:spcBef>
                <a:spcPts val="0"/>
              </a:spcBef>
              <a:spcAft>
                <a:spcPts val="0"/>
              </a:spcAft>
              <a:buNone/>
            </a:pPr>
            <a:r>
              <a:rPr lang="en-US">
                <a:solidFill>
                  <a:schemeClr val="lt1"/>
                </a:solidFill>
                <a:latin typeface="Calibri"/>
                <a:ea typeface="Calibri"/>
                <a:cs typeface="Calibri"/>
                <a:sym typeface="Calibri"/>
              </a:rPr>
              <a:t>4. VERIFIKASI DAN PERSETUJUAN</a:t>
            </a:r>
            <a:endParaRPr/>
          </a:p>
        </p:txBody>
      </p:sp>
      <p:sp>
        <p:nvSpPr>
          <p:cNvPr id="784" name="Google Shape;784;p65"/>
          <p:cNvSpPr txBox="1">
            <a:spLocks noGrp="1"/>
          </p:cNvSpPr>
          <p:nvPr>
            <p:ph type="body" idx="1"/>
          </p:nvPr>
        </p:nvSpPr>
        <p:spPr>
          <a:xfrm>
            <a:off x="487680" y="1706883"/>
            <a:ext cx="8778240" cy="5315369"/>
          </a:xfrm>
          <a:prstGeom prst="rect">
            <a:avLst/>
          </a:prstGeom>
          <a:blipFill rotWithShape="1">
            <a:blip r:embed="rId3">
              <a:alphaModFix/>
            </a:blip>
            <a:tile tx="0" ty="0" sx="100000" sy="100000" flip="none" algn="tl"/>
          </a:blipFill>
          <a:ln>
            <a:noFill/>
          </a:ln>
        </p:spPr>
        <p:txBody>
          <a:bodyPr spcFirstLastPara="1" wrap="square" lIns="91425" tIns="45700" rIns="91425" bIns="45700" anchor="t" anchorCtr="0">
            <a:noAutofit/>
          </a:bodyPr>
          <a:lstStyle/>
          <a:p>
            <a:pPr marL="853457" lvl="1" indent="-487684" algn="l" rtl="0">
              <a:spcBef>
                <a:spcPts val="0"/>
              </a:spcBef>
              <a:spcAft>
                <a:spcPts val="0"/>
              </a:spcAft>
              <a:buClr>
                <a:schemeClr val="dk1"/>
              </a:buClr>
              <a:buSzPts val="2987"/>
              <a:buFont typeface="Calibri"/>
              <a:buAutoNum type="arabicPeriod"/>
            </a:pPr>
            <a:r>
              <a:rPr lang="en-US" sz="2987"/>
              <a:t>Pimpinan Lembaga Kearsipan Daerah melakukan verifikasi Daftar Arsip Usul Serah berdasarkan permohonan penyerahan arsip statis dari Perangkat Daerah;</a:t>
            </a:r>
            <a:endParaRPr sz="2987"/>
          </a:p>
          <a:p>
            <a:pPr marL="853457" lvl="1" indent="-487684" algn="l" rtl="0">
              <a:spcBef>
                <a:spcPts val="597"/>
              </a:spcBef>
              <a:spcAft>
                <a:spcPts val="0"/>
              </a:spcAft>
              <a:buClr>
                <a:schemeClr val="dk1"/>
              </a:buClr>
              <a:buSzPts val="2987"/>
              <a:buFont typeface="Calibri"/>
              <a:buAutoNum type="arabicPeriod"/>
            </a:pPr>
            <a:r>
              <a:rPr lang="en-US" sz="2987"/>
              <a:t>Pimpinan Lembaga Kearsipan Daerah dapat memberikan rekomendasi atas hasil verifikasi daftar arsip usul serah terhadap arsip yang diterima atau ditolak kepada Perangkat Daerah;</a:t>
            </a:r>
            <a:endParaRPr sz="2987"/>
          </a:p>
          <a:p>
            <a:pPr marL="853457" lvl="1" indent="-487684" algn="l" rtl="0">
              <a:spcBef>
                <a:spcPts val="597"/>
              </a:spcBef>
              <a:spcAft>
                <a:spcPts val="0"/>
              </a:spcAft>
              <a:buClr>
                <a:schemeClr val="dk1"/>
              </a:buClr>
              <a:buSzPts val="2987"/>
              <a:buFont typeface="Calibri"/>
              <a:buAutoNum type="arabicPeriod"/>
            </a:pPr>
            <a:r>
              <a:rPr lang="en-US" sz="2987"/>
              <a:t>Pimpinan Lembaga Kearsipan Daerah memberikan persetujuan atas daftar arsip usul serah dari Perangkat Daerah.</a:t>
            </a:r>
            <a:endParaRPr sz="2987"/>
          </a:p>
          <a:p>
            <a:pPr marL="0" lvl="0" indent="0" algn="just" rtl="0">
              <a:spcBef>
                <a:spcPts val="800"/>
              </a:spcBef>
              <a:spcAft>
                <a:spcPts val="0"/>
              </a:spcAft>
              <a:buClr>
                <a:schemeClr val="dk1"/>
              </a:buClr>
              <a:buSzPts val="4001"/>
              <a:buNone/>
            </a:pPr>
            <a:endParaRPr sz="400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788"/>
        <p:cNvGrpSpPr/>
        <p:nvPr/>
      </p:nvGrpSpPr>
      <p:grpSpPr>
        <a:xfrm>
          <a:off x="0" y="0"/>
          <a:ext cx="0" cy="0"/>
          <a:chOff x="0" y="0"/>
          <a:chExt cx="0" cy="0"/>
        </a:xfrm>
      </p:grpSpPr>
      <p:sp>
        <p:nvSpPr>
          <p:cNvPr id="789" name="Google Shape;789;p66"/>
          <p:cNvSpPr txBox="1">
            <a:spLocks noGrp="1"/>
          </p:cNvSpPr>
          <p:nvPr>
            <p:ph type="title"/>
          </p:nvPr>
        </p:nvSpPr>
        <p:spPr>
          <a:xfrm>
            <a:off x="487680" y="292947"/>
            <a:ext cx="8778240" cy="1219200"/>
          </a:xfrm>
          <a:prstGeom prst="rect">
            <a:avLst/>
          </a:prstGeom>
          <a:solidFill>
            <a:srgbClr val="92D050"/>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rmAutofit/>
          </a:bodyPr>
          <a:lstStyle/>
          <a:p>
            <a:pPr marL="0" lvl="0" indent="0" algn="ctr" rtl="0">
              <a:spcBef>
                <a:spcPts val="0"/>
              </a:spcBef>
              <a:spcAft>
                <a:spcPts val="0"/>
              </a:spcAft>
              <a:buNone/>
            </a:pPr>
            <a:r>
              <a:rPr lang="en-US">
                <a:solidFill>
                  <a:schemeClr val="lt1"/>
                </a:solidFill>
                <a:latin typeface="Calibri"/>
                <a:ea typeface="Calibri"/>
                <a:cs typeface="Calibri"/>
                <a:sym typeface="Calibri"/>
              </a:rPr>
              <a:t>5. PENETAPAN  ARSIP STATIS</a:t>
            </a:r>
            <a:endParaRPr/>
          </a:p>
        </p:txBody>
      </p:sp>
      <p:sp>
        <p:nvSpPr>
          <p:cNvPr id="790" name="Google Shape;790;p66"/>
          <p:cNvSpPr txBox="1">
            <a:spLocks noGrp="1"/>
          </p:cNvSpPr>
          <p:nvPr>
            <p:ph type="body" idx="1"/>
          </p:nvPr>
        </p:nvSpPr>
        <p:spPr>
          <a:xfrm>
            <a:off x="487679" y="1706884"/>
            <a:ext cx="9003161" cy="5419130"/>
          </a:xfrm>
          <a:prstGeom prst="rect">
            <a:avLst/>
          </a:prstGeom>
          <a:blipFill rotWithShape="1">
            <a:blip r:embed="rId3">
              <a:alphaModFix/>
            </a:blip>
            <a:tile tx="0" ty="0" sx="100000" sy="100000" flip="none" algn="tl"/>
          </a:blipFill>
          <a:ln>
            <a:noFill/>
          </a:ln>
        </p:spPr>
        <p:txBody>
          <a:bodyPr spcFirstLastPara="1" wrap="square" lIns="91425" tIns="45700" rIns="91425" bIns="45700" anchor="t" anchorCtr="0">
            <a:noAutofit/>
          </a:bodyPr>
          <a:lstStyle/>
          <a:p>
            <a:pPr marL="806033" marR="361699" lvl="0" indent="-274330" algn="just" rtl="0">
              <a:spcBef>
                <a:spcPts val="0"/>
              </a:spcBef>
              <a:spcAft>
                <a:spcPts val="0"/>
              </a:spcAft>
              <a:buClr>
                <a:schemeClr val="dk1"/>
              </a:buClr>
              <a:buSzPts val="3600"/>
              <a:buChar char="•"/>
            </a:pPr>
            <a:r>
              <a:rPr lang="en-US" sz="3600" dirty="0" err="1">
                <a:latin typeface="Arial"/>
                <a:ea typeface="Arial"/>
                <a:cs typeface="Arial"/>
                <a:sym typeface="Arial"/>
              </a:rPr>
              <a:t>Pimpinan</a:t>
            </a:r>
            <a:r>
              <a:rPr lang="en-US" sz="3600" dirty="0">
                <a:latin typeface="Arial"/>
                <a:ea typeface="Arial"/>
                <a:cs typeface="Arial"/>
                <a:sym typeface="Arial"/>
              </a:rPr>
              <a:t> </a:t>
            </a:r>
            <a:r>
              <a:rPr lang="en-US" sz="3600" dirty="0" err="1">
                <a:latin typeface="Arial"/>
                <a:ea typeface="Arial"/>
                <a:cs typeface="Arial"/>
                <a:sym typeface="Arial"/>
              </a:rPr>
              <a:t>Pencipta</a:t>
            </a:r>
            <a:r>
              <a:rPr lang="en-US" sz="3600" dirty="0">
                <a:latin typeface="Arial"/>
                <a:ea typeface="Arial"/>
                <a:cs typeface="Arial"/>
                <a:sym typeface="Arial"/>
              </a:rPr>
              <a:t> </a:t>
            </a:r>
            <a:r>
              <a:rPr lang="en-US" sz="3600" dirty="0" err="1">
                <a:latin typeface="Arial"/>
                <a:ea typeface="Arial"/>
                <a:cs typeface="Arial"/>
                <a:sym typeface="Arial"/>
              </a:rPr>
              <a:t>Arsip</a:t>
            </a:r>
            <a:r>
              <a:rPr lang="en-US" sz="3600" dirty="0">
                <a:latin typeface="Arial"/>
                <a:ea typeface="Arial"/>
                <a:cs typeface="Arial"/>
                <a:sym typeface="Arial"/>
              </a:rPr>
              <a:t> </a:t>
            </a:r>
            <a:r>
              <a:rPr lang="en-US" sz="3600" dirty="0" err="1">
                <a:latin typeface="Arial"/>
                <a:ea typeface="Arial"/>
                <a:cs typeface="Arial"/>
                <a:sym typeface="Arial"/>
              </a:rPr>
              <a:t>dalam</a:t>
            </a:r>
            <a:r>
              <a:rPr lang="en-US" sz="3600" dirty="0">
                <a:latin typeface="Arial"/>
                <a:ea typeface="Arial"/>
                <a:cs typeface="Arial"/>
                <a:sym typeface="Arial"/>
              </a:rPr>
              <a:t> </a:t>
            </a:r>
            <a:r>
              <a:rPr lang="en-US" sz="3600" dirty="0" err="1">
                <a:latin typeface="Arial"/>
                <a:ea typeface="Arial"/>
                <a:cs typeface="Arial"/>
                <a:sym typeface="Arial"/>
              </a:rPr>
              <a:t>hal</a:t>
            </a:r>
            <a:r>
              <a:rPr lang="en-US" sz="3600" dirty="0">
                <a:latin typeface="Arial"/>
                <a:ea typeface="Arial"/>
                <a:cs typeface="Arial"/>
                <a:sym typeface="Arial"/>
              </a:rPr>
              <a:t> </a:t>
            </a:r>
            <a:r>
              <a:rPr lang="en-US" sz="3600" dirty="0" err="1">
                <a:latin typeface="Arial"/>
                <a:ea typeface="Arial"/>
                <a:cs typeface="Arial"/>
                <a:sym typeface="Arial"/>
              </a:rPr>
              <a:t>ini</a:t>
            </a:r>
            <a:r>
              <a:rPr lang="en-US" sz="3600" dirty="0">
                <a:latin typeface="Arial"/>
                <a:ea typeface="Arial"/>
                <a:cs typeface="Arial"/>
                <a:sym typeface="Arial"/>
              </a:rPr>
              <a:t> </a:t>
            </a:r>
            <a:r>
              <a:rPr lang="en-US" sz="3600" dirty="0" err="1">
                <a:solidFill>
                  <a:srgbClr val="FF0000"/>
                </a:solidFill>
                <a:latin typeface="Arial"/>
                <a:ea typeface="Arial"/>
                <a:cs typeface="Arial"/>
                <a:sym typeface="Arial"/>
              </a:rPr>
              <a:t>Gubernur</a:t>
            </a:r>
            <a:r>
              <a:rPr lang="en-US" sz="3600" dirty="0">
                <a:solidFill>
                  <a:srgbClr val="FF0000"/>
                </a:solidFill>
                <a:latin typeface="Arial"/>
                <a:ea typeface="Arial"/>
                <a:cs typeface="Arial"/>
                <a:sym typeface="Arial"/>
              </a:rPr>
              <a:t> </a:t>
            </a:r>
            <a:r>
              <a:rPr lang="en-US" sz="3600" dirty="0">
                <a:latin typeface="Arial"/>
                <a:ea typeface="Arial"/>
                <a:cs typeface="Arial"/>
                <a:sym typeface="Arial"/>
              </a:rPr>
              <a:t>yang </a:t>
            </a:r>
            <a:r>
              <a:rPr lang="en-US" sz="3600" dirty="0" err="1">
                <a:latin typeface="Arial"/>
                <a:ea typeface="Arial"/>
                <a:cs typeface="Arial"/>
                <a:sym typeface="Arial"/>
              </a:rPr>
              <a:t>didelegasikan</a:t>
            </a:r>
            <a:r>
              <a:rPr lang="en-US" sz="3600" dirty="0">
                <a:latin typeface="Arial"/>
                <a:ea typeface="Arial"/>
                <a:cs typeface="Arial"/>
                <a:sym typeface="Arial"/>
              </a:rPr>
              <a:t> </a:t>
            </a:r>
            <a:r>
              <a:rPr lang="en-US" sz="3600" dirty="0" err="1">
                <a:latin typeface="Arial"/>
                <a:ea typeface="Arial"/>
                <a:cs typeface="Arial"/>
                <a:sym typeface="Arial"/>
              </a:rPr>
              <a:t>kpd</a:t>
            </a:r>
            <a:r>
              <a:rPr lang="en-US" sz="3600" dirty="0">
                <a:latin typeface="Arial"/>
                <a:ea typeface="Arial"/>
                <a:cs typeface="Arial"/>
                <a:sym typeface="Arial"/>
              </a:rPr>
              <a:t> </a:t>
            </a:r>
            <a:r>
              <a:rPr lang="en-US" sz="3600" dirty="0" err="1">
                <a:latin typeface="Arial"/>
                <a:ea typeface="Arial"/>
                <a:cs typeface="Arial"/>
                <a:sym typeface="Arial"/>
              </a:rPr>
              <a:t>Kepala</a:t>
            </a:r>
            <a:r>
              <a:rPr lang="en-US" sz="3600" dirty="0">
                <a:latin typeface="Arial"/>
                <a:ea typeface="Arial"/>
                <a:cs typeface="Arial"/>
                <a:sym typeface="Arial"/>
              </a:rPr>
              <a:t> </a:t>
            </a:r>
            <a:r>
              <a:rPr lang="en-US" sz="3600" dirty="0" err="1">
                <a:latin typeface="Arial"/>
                <a:ea typeface="Arial"/>
                <a:cs typeface="Arial"/>
                <a:sym typeface="Arial"/>
              </a:rPr>
              <a:t>Dinas</a:t>
            </a:r>
            <a:r>
              <a:rPr lang="en-US" sz="3600" dirty="0">
                <a:latin typeface="Arial"/>
                <a:ea typeface="Arial"/>
                <a:cs typeface="Arial"/>
                <a:sym typeface="Arial"/>
              </a:rPr>
              <a:t> </a:t>
            </a:r>
            <a:r>
              <a:rPr lang="en-US" sz="3600" dirty="0" err="1">
                <a:latin typeface="Arial"/>
                <a:ea typeface="Arial"/>
                <a:cs typeface="Arial"/>
                <a:sym typeface="Arial"/>
              </a:rPr>
              <a:t>kearsipan</a:t>
            </a:r>
            <a:r>
              <a:rPr lang="en-US" sz="3600" dirty="0">
                <a:latin typeface="Arial"/>
                <a:ea typeface="Arial"/>
                <a:cs typeface="Arial"/>
                <a:sym typeface="Arial"/>
              </a:rPr>
              <a:t> </a:t>
            </a:r>
            <a:r>
              <a:rPr lang="en-US" sz="3600" dirty="0" err="1">
                <a:latin typeface="Arial"/>
                <a:ea typeface="Arial"/>
                <a:cs typeface="Arial"/>
                <a:sym typeface="Arial"/>
              </a:rPr>
              <a:t>dan</a:t>
            </a:r>
            <a:r>
              <a:rPr lang="en-US" sz="3600" dirty="0">
                <a:latin typeface="Arial"/>
                <a:ea typeface="Arial"/>
                <a:cs typeface="Arial"/>
                <a:sym typeface="Arial"/>
              </a:rPr>
              <a:t> </a:t>
            </a:r>
            <a:r>
              <a:rPr lang="en-US" sz="3600" dirty="0" err="1">
                <a:latin typeface="Arial"/>
                <a:ea typeface="Arial"/>
                <a:cs typeface="Arial"/>
                <a:sym typeface="Arial"/>
              </a:rPr>
              <a:t>Perpustakaan</a:t>
            </a:r>
            <a:r>
              <a:rPr lang="en-US" sz="3600" dirty="0">
                <a:latin typeface="Arial"/>
                <a:ea typeface="Arial"/>
                <a:cs typeface="Arial"/>
                <a:sym typeface="Arial"/>
              </a:rPr>
              <a:t> Prov. </a:t>
            </a:r>
            <a:r>
              <a:rPr lang="en-US" sz="3600" dirty="0" err="1">
                <a:latin typeface="Arial"/>
                <a:ea typeface="Arial"/>
                <a:cs typeface="Arial"/>
                <a:sym typeface="Arial"/>
              </a:rPr>
              <a:t>Jateng</a:t>
            </a:r>
            <a:r>
              <a:rPr lang="en-US" sz="3600" dirty="0">
                <a:latin typeface="Arial"/>
                <a:ea typeface="Arial"/>
                <a:cs typeface="Arial"/>
                <a:sym typeface="Arial"/>
              </a:rPr>
              <a:t>, </a:t>
            </a:r>
            <a:r>
              <a:rPr lang="en-US" sz="3600" dirty="0" err="1">
                <a:latin typeface="Arial"/>
                <a:ea typeface="Arial"/>
                <a:cs typeface="Arial"/>
                <a:sym typeface="Arial"/>
              </a:rPr>
              <a:t>mengeluarkan</a:t>
            </a:r>
            <a:r>
              <a:rPr lang="en-US" sz="3600" dirty="0">
                <a:latin typeface="Arial"/>
                <a:ea typeface="Arial"/>
                <a:cs typeface="Arial"/>
                <a:sym typeface="Arial"/>
              </a:rPr>
              <a:t> </a:t>
            </a:r>
            <a:r>
              <a:rPr lang="en-US" sz="3600" dirty="0" err="1">
                <a:latin typeface="Arial"/>
                <a:ea typeface="Arial"/>
                <a:cs typeface="Arial"/>
                <a:sym typeface="Arial"/>
              </a:rPr>
              <a:t>penetapan</a:t>
            </a:r>
            <a:r>
              <a:rPr lang="en-US" sz="3600" dirty="0">
                <a:latin typeface="Arial"/>
                <a:ea typeface="Arial"/>
                <a:cs typeface="Arial"/>
                <a:sym typeface="Arial"/>
              </a:rPr>
              <a:t> </a:t>
            </a:r>
            <a:r>
              <a:rPr lang="en-US" sz="3600" dirty="0" err="1">
                <a:latin typeface="Arial"/>
                <a:ea typeface="Arial"/>
                <a:cs typeface="Arial"/>
                <a:sym typeface="Arial"/>
              </a:rPr>
              <a:t>terhadap</a:t>
            </a:r>
            <a:r>
              <a:rPr lang="en-US" sz="3600" dirty="0">
                <a:latin typeface="Arial"/>
                <a:ea typeface="Arial"/>
                <a:cs typeface="Arial"/>
                <a:sym typeface="Arial"/>
              </a:rPr>
              <a:t> </a:t>
            </a:r>
            <a:r>
              <a:rPr lang="en-US" sz="3600" dirty="0" err="1">
                <a:latin typeface="Arial"/>
                <a:ea typeface="Arial"/>
                <a:cs typeface="Arial"/>
                <a:sym typeface="Arial"/>
              </a:rPr>
              <a:t>arsip</a:t>
            </a:r>
            <a:r>
              <a:rPr lang="en-US" sz="3600" dirty="0">
                <a:latin typeface="Arial"/>
                <a:ea typeface="Arial"/>
                <a:cs typeface="Arial"/>
                <a:sym typeface="Arial"/>
              </a:rPr>
              <a:t> yang </a:t>
            </a:r>
            <a:r>
              <a:rPr lang="en-US" sz="3600" dirty="0" err="1">
                <a:latin typeface="Arial"/>
                <a:ea typeface="Arial"/>
                <a:cs typeface="Arial"/>
                <a:sym typeface="Arial"/>
              </a:rPr>
              <a:t>akan</a:t>
            </a:r>
            <a:r>
              <a:rPr lang="en-US" sz="3600" dirty="0">
                <a:latin typeface="Arial"/>
                <a:ea typeface="Arial"/>
                <a:cs typeface="Arial"/>
                <a:sym typeface="Arial"/>
              </a:rPr>
              <a:t> </a:t>
            </a:r>
            <a:r>
              <a:rPr lang="en-US" sz="3600" dirty="0" err="1">
                <a:latin typeface="Arial"/>
                <a:ea typeface="Arial"/>
                <a:cs typeface="Arial"/>
                <a:sym typeface="Arial"/>
              </a:rPr>
              <a:t>diserahkan</a:t>
            </a:r>
            <a:r>
              <a:rPr lang="en-US" sz="3600" dirty="0">
                <a:latin typeface="Arial"/>
                <a:ea typeface="Arial"/>
                <a:cs typeface="Arial"/>
                <a:sym typeface="Arial"/>
              </a:rPr>
              <a:t> </a:t>
            </a:r>
            <a:r>
              <a:rPr lang="en-US" sz="3600" dirty="0" err="1">
                <a:latin typeface="Arial"/>
                <a:ea typeface="Arial"/>
                <a:cs typeface="Arial"/>
                <a:sym typeface="Arial"/>
              </a:rPr>
              <a:t>kepada</a:t>
            </a:r>
            <a:r>
              <a:rPr lang="en-US" sz="3600" dirty="0">
                <a:latin typeface="Arial"/>
                <a:ea typeface="Arial"/>
                <a:cs typeface="Arial"/>
                <a:sym typeface="Arial"/>
              </a:rPr>
              <a:t> </a:t>
            </a:r>
            <a:r>
              <a:rPr lang="en-US" sz="3600" dirty="0" err="1">
                <a:latin typeface="Arial"/>
                <a:ea typeface="Arial"/>
                <a:cs typeface="Arial"/>
                <a:sym typeface="Arial"/>
              </a:rPr>
              <a:t>Lembaga</a:t>
            </a:r>
            <a:r>
              <a:rPr lang="en-US" sz="3600" dirty="0">
                <a:latin typeface="Arial"/>
                <a:ea typeface="Arial"/>
                <a:cs typeface="Arial"/>
                <a:sym typeface="Arial"/>
              </a:rPr>
              <a:t> </a:t>
            </a:r>
            <a:r>
              <a:rPr lang="en-US" sz="3600" dirty="0" err="1">
                <a:latin typeface="Arial"/>
                <a:ea typeface="Arial"/>
                <a:cs typeface="Arial"/>
                <a:sym typeface="Arial"/>
              </a:rPr>
              <a:t>Kearsipan</a:t>
            </a:r>
            <a:r>
              <a:rPr lang="en-US" sz="3600" dirty="0">
                <a:latin typeface="Arial"/>
                <a:ea typeface="Arial"/>
                <a:cs typeface="Arial"/>
                <a:sym typeface="Arial"/>
              </a:rPr>
              <a:t> </a:t>
            </a:r>
            <a:r>
              <a:rPr lang="en-US" sz="3600" dirty="0" err="1">
                <a:latin typeface="Arial"/>
                <a:ea typeface="Arial"/>
                <a:cs typeface="Arial"/>
                <a:sym typeface="Arial"/>
              </a:rPr>
              <a:t>dengan</a:t>
            </a:r>
            <a:r>
              <a:rPr lang="en-US" sz="3600" dirty="0">
                <a:latin typeface="Arial"/>
                <a:ea typeface="Arial"/>
                <a:cs typeface="Arial"/>
                <a:sym typeface="Arial"/>
              </a:rPr>
              <a:t> </a:t>
            </a:r>
            <a:r>
              <a:rPr lang="en-US" sz="3600" dirty="0" err="1">
                <a:latin typeface="Arial"/>
                <a:ea typeface="Arial"/>
                <a:cs typeface="Arial"/>
                <a:sym typeface="Arial"/>
              </a:rPr>
              <a:t>mengacu</a:t>
            </a:r>
            <a:r>
              <a:rPr lang="en-US" sz="3600" dirty="0">
                <a:latin typeface="Arial"/>
                <a:ea typeface="Arial"/>
                <a:cs typeface="Arial"/>
                <a:sym typeface="Arial"/>
              </a:rPr>
              <a:t> </a:t>
            </a:r>
            <a:r>
              <a:rPr lang="en-US" sz="3600" dirty="0" err="1">
                <a:latin typeface="Arial"/>
                <a:ea typeface="Arial"/>
                <a:cs typeface="Arial"/>
                <a:sym typeface="Arial"/>
              </a:rPr>
              <a:t>pada</a:t>
            </a:r>
            <a:r>
              <a:rPr lang="en-US" sz="3600" dirty="0">
                <a:latin typeface="Arial"/>
                <a:ea typeface="Arial"/>
                <a:cs typeface="Arial"/>
                <a:sym typeface="Arial"/>
              </a:rPr>
              <a:t> </a:t>
            </a:r>
            <a:r>
              <a:rPr lang="en-US" sz="3600" dirty="0" err="1">
                <a:latin typeface="Arial"/>
                <a:ea typeface="Arial"/>
                <a:cs typeface="Arial"/>
                <a:sym typeface="Arial"/>
              </a:rPr>
              <a:t>persetujuan</a:t>
            </a:r>
            <a:r>
              <a:rPr lang="en-US" sz="3600" dirty="0">
                <a:latin typeface="Arial"/>
                <a:ea typeface="Arial"/>
                <a:cs typeface="Arial"/>
                <a:sym typeface="Arial"/>
              </a:rPr>
              <a:t> </a:t>
            </a:r>
            <a:r>
              <a:rPr lang="en-US" sz="3600" dirty="0" err="1">
                <a:latin typeface="Arial"/>
                <a:ea typeface="Arial"/>
                <a:cs typeface="Arial"/>
                <a:sym typeface="Arial"/>
              </a:rPr>
              <a:t>dari</a:t>
            </a:r>
            <a:r>
              <a:rPr lang="en-US" sz="3600" dirty="0">
                <a:latin typeface="Arial"/>
                <a:ea typeface="Arial"/>
                <a:cs typeface="Arial"/>
                <a:sym typeface="Arial"/>
              </a:rPr>
              <a:t> </a:t>
            </a:r>
            <a:r>
              <a:rPr lang="en-US" sz="3600" dirty="0" err="1">
                <a:latin typeface="Arial"/>
                <a:ea typeface="Arial"/>
                <a:cs typeface="Arial"/>
                <a:sym typeface="Arial"/>
              </a:rPr>
              <a:t>Pimpinan</a:t>
            </a:r>
            <a:r>
              <a:rPr lang="en-US" sz="3600" dirty="0">
                <a:latin typeface="Arial"/>
                <a:ea typeface="Arial"/>
                <a:cs typeface="Arial"/>
                <a:sym typeface="Arial"/>
              </a:rPr>
              <a:t> </a:t>
            </a:r>
            <a:r>
              <a:rPr lang="en-US" sz="3600" dirty="0" err="1">
                <a:latin typeface="Arial"/>
                <a:ea typeface="Arial"/>
                <a:cs typeface="Arial"/>
                <a:sym typeface="Arial"/>
              </a:rPr>
              <a:t>Lembaga</a:t>
            </a:r>
            <a:r>
              <a:rPr lang="en-US" sz="3600" dirty="0">
                <a:latin typeface="Arial"/>
                <a:ea typeface="Arial"/>
                <a:cs typeface="Arial"/>
                <a:sym typeface="Arial"/>
              </a:rPr>
              <a:t> </a:t>
            </a:r>
            <a:r>
              <a:rPr lang="en-US" sz="3600" dirty="0" err="1">
                <a:latin typeface="Arial"/>
                <a:ea typeface="Arial"/>
                <a:cs typeface="Arial"/>
                <a:sym typeface="Arial"/>
              </a:rPr>
              <a:t>Kearsipan</a:t>
            </a:r>
            <a:r>
              <a:rPr lang="en-US" sz="3600" dirty="0">
                <a:latin typeface="Arial"/>
                <a:ea typeface="Arial"/>
                <a:cs typeface="Arial"/>
                <a:sym typeface="Arial"/>
              </a:rPr>
              <a:t>.</a:t>
            </a:r>
            <a:endParaRPr sz="3600" dirty="0">
              <a:latin typeface="Arial"/>
              <a:ea typeface="Arial"/>
              <a:cs typeface="Arial"/>
              <a:sym typeface="Arial"/>
            </a:endParaRPr>
          </a:p>
          <a:p>
            <a:pPr marL="0" lvl="0" indent="0" algn="just" rtl="0">
              <a:spcBef>
                <a:spcPts val="800"/>
              </a:spcBef>
              <a:spcAft>
                <a:spcPts val="0"/>
              </a:spcAft>
              <a:buClr>
                <a:schemeClr val="dk1"/>
              </a:buClr>
              <a:buSzPts val="4001"/>
              <a:buNone/>
            </a:pPr>
            <a:endParaRPr sz="40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794"/>
        <p:cNvGrpSpPr/>
        <p:nvPr/>
      </p:nvGrpSpPr>
      <p:grpSpPr>
        <a:xfrm>
          <a:off x="0" y="0"/>
          <a:ext cx="0" cy="0"/>
          <a:chOff x="0" y="0"/>
          <a:chExt cx="0" cy="0"/>
        </a:xfrm>
      </p:grpSpPr>
      <p:sp>
        <p:nvSpPr>
          <p:cNvPr id="795" name="Google Shape;795;p67"/>
          <p:cNvSpPr txBox="1">
            <a:spLocks noGrp="1"/>
          </p:cNvSpPr>
          <p:nvPr>
            <p:ph type="title"/>
          </p:nvPr>
        </p:nvSpPr>
        <p:spPr>
          <a:xfrm>
            <a:off x="487680" y="292947"/>
            <a:ext cx="8778240" cy="1219200"/>
          </a:xfrm>
          <a:prstGeom prst="rect">
            <a:avLst/>
          </a:prstGeom>
          <a:solidFill>
            <a:srgbClr val="92D050"/>
          </a:solidFill>
          <a:ln w="38100" cap="flat" cmpd="sng">
            <a:solidFill>
              <a:schemeClr val="lt1"/>
            </a:solidFill>
            <a:prstDash val="solid"/>
            <a:round/>
            <a:headEnd type="none" w="sm" len="sm"/>
            <a:tailEnd type="none" w="sm" len="sm"/>
          </a:ln>
        </p:spPr>
        <p:txBody>
          <a:bodyPr spcFirstLastPara="1" wrap="square" lIns="91425" tIns="45700" rIns="91425" bIns="45700" anchor="ctr" anchorCtr="0">
            <a:normAutofit/>
          </a:bodyPr>
          <a:lstStyle/>
          <a:p>
            <a:pPr marL="0" lvl="0" indent="0" algn="ctr" rtl="0">
              <a:spcBef>
                <a:spcPts val="0"/>
              </a:spcBef>
              <a:spcAft>
                <a:spcPts val="0"/>
              </a:spcAft>
              <a:buNone/>
            </a:pPr>
            <a:r>
              <a:rPr lang="en-US">
                <a:solidFill>
                  <a:schemeClr val="lt1"/>
                </a:solidFill>
                <a:latin typeface="Calibri"/>
                <a:ea typeface="Calibri"/>
                <a:cs typeface="Calibri"/>
                <a:sym typeface="Calibri"/>
              </a:rPr>
              <a:t>6. PELAKSANAAN SERAH TERIMA ARSIP STATIS</a:t>
            </a:r>
            <a:endParaRPr/>
          </a:p>
        </p:txBody>
      </p:sp>
      <p:sp>
        <p:nvSpPr>
          <p:cNvPr id="796" name="Google Shape;796;p67"/>
          <p:cNvSpPr txBox="1">
            <a:spLocks noGrp="1"/>
          </p:cNvSpPr>
          <p:nvPr>
            <p:ph type="body" idx="1"/>
          </p:nvPr>
        </p:nvSpPr>
        <p:spPr>
          <a:xfrm>
            <a:off x="487680" y="1706883"/>
            <a:ext cx="8782444" cy="3811047"/>
          </a:xfrm>
          <a:prstGeom prst="rect">
            <a:avLst/>
          </a:prstGeom>
          <a:blipFill rotWithShape="1">
            <a:blip r:embed="rId3">
              <a:alphaModFix/>
            </a:blip>
            <a:tile tx="0" ty="0" sx="100000" sy="100000" flip="none" algn="tl"/>
          </a:blipFill>
          <a:ln>
            <a:noFill/>
          </a:ln>
        </p:spPr>
        <p:txBody>
          <a:bodyPr spcFirstLastPara="1" wrap="square" lIns="91425" tIns="45700" rIns="91425" bIns="45700" anchor="t" anchorCtr="0">
            <a:noAutofit/>
          </a:bodyPr>
          <a:lstStyle/>
          <a:p>
            <a:pPr marL="0" lvl="0" indent="0" algn="just" rtl="0">
              <a:spcBef>
                <a:spcPts val="0"/>
              </a:spcBef>
              <a:spcAft>
                <a:spcPts val="0"/>
              </a:spcAft>
              <a:buClr>
                <a:schemeClr val="dk1"/>
              </a:buClr>
              <a:buSzPts val="3840"/>
              <a:buNone/>
            </a:pPr>
            <a:r>
              <a:rPr lang="en-US" sz="3840" dirty="0" err="1"/>
              <a:t>Pelaksanaaan</a:t>
            </a:r>
            <a:r>
              <a:rPr lang="en-US" sz="3840" dirty="0"/>
              <a:t> </a:t>
            </a:r>
            <a:r>
              <a:rPr lang="en-US" sz="3840" dirty="0" err="1"/>
              <a:t>serah</a:t>
            </a:r>
            <a:r>
              <a:rPr lang="en-US" sz="3840" dirty="0"/>
              <a:t> </a:t>
            </a:r>
            <a:r>
              <a:rPr lang="en-US" sz="3840" dirty="0" err="1"/>
              <a:t>terima</a:t>
            </a:r>
            <a:r>
              <a:rPr lang="en-US" sz="3840" dirty="0"/>
              <a:t> </a:t>
            </a:r>
            <a:r>
              <a:rPr lang="en-US" sz="3840" dirty="0" err="1"/>
              <a:t>arsip</a:t>
            </a:r>
            <a:r>
              <a:rPr lang="en-US" sz="3840" dirty="0"/>
              <a:t> </a:t>
            </a:r>
            <a:r>
              <a:rPr lang="en-US" sz="3840" dirty="0" err="1"/>
              <a:t>statis</a:t>
            </a:r>
            <a:r>
              <a:rPr lang="en-US" sz="3840" dirty="0"/>
              <a:t> </a:t>
            </a:r>
            <a:r>
              <a:rPr lang="en-US" sz="3840" dirty="0" err="1"/>
              <a:t>dari</a:t>
            </a:r>
            <a:r>
              <a:rPr lang="en-US" sz="3840" dirty="0"/>
              <a:t> </a:t>
            </a:r>
            <a:r>
              <a:rPr lang="en-US" sz="3840" dirty="0" err="1"/>
              <a:t>Pimpinan</a:t>
            </a:r>
            <a:r>
              <a:rPr lang="en-US" sz="3840" dirty="0"/>
              <a:t> </a:t>
            </a:r>
            <a:r>
              <a:rPr lang="en-US" sz="3840" dirty="0" err="1"/>
              <a:t>Perangkat</a:t>
            </a:r>
            <a:r>
              <a:rPr lang="en-US" sz="3840" dirty="0"/>
              <a:t> Daerah </a:t>
            </a:r>
            <a:r>
              <a:rPr lang="en-US" sz="3840" dirty="0" err="1"/>
              <a:t>kepada</a:t>
            </a:r>
            <a:r>
              <a:rPr lang="en-US" sz="3840" dirty="0"/>
              <a:t> </a:t>
            </a:r>
            <a:r>
              <a:rPr lang="en-US" sz="3840" dirty="0" err="1"/>
              <a:t>Pimpinan</a:t>
            </a:r>
            <a:r>
              <a:rPr lang="en-US" sz="3840" dirty="0"/>
              <a:t> </a:t>
            </a:r>
            <a:r>
              <a:rPr lang="en-US" sz="3840" dirty="0" err="1"/>
              <a:t>Lembaga</a:t>
            </a:r>
            <a:r>
              <a:rPr lang="en-US" sz="3840" dirty="0"/>
              <a:t> </a:t>
            </a:r>
            <a:r>
              <a:rPr lang="en-US" sz="3840" dirty="0" err="1"/>
              <a:t>Kearsipan</a:t>
            </a:r>
            <a:r>
              <a:rPr lang="en-US" sz="3840" dirty="0"/>
              <a:t> Daerah </a:t>
            </a:r>
            <a:r>
              <a:rPr lang="en-US" sz="3840" dirty="0" err="1"/>
              <a:t>dengan</a:t>
            </a:r>
            <a:r>
              <a:rPr lang="en-US" sz="3840" dirty="0"/>
              <a:t> </a:t>
            </a:r>
            <a:r>
              <a:rPr lang="en-US" sz="3840" dirty="0" err="1"/>
              <a:t>dilampiri</a:t>
            </a:r>
            <a:r>
              <a:rPr lang="en-US" sz="3840" dirty="0"/>
              <a:t> </a:t>
            </a:r>
            <a:r>
              <a:rPr lang="en-US" sz="3840" dirty="0" err="1"/>
              <a:t>berita</a:t>
            </a:r>
            <a:r>
              <a:rPr lang="en-US" sz="3840" dirty="0"/>
              <a:t> </a:t>
            </a:r>
            <a:r>
              <a:rPr lang="en-US" sz="3840" dirty="0" err="1"/>
              <a:t>acara</a:t>
            </a:r>
            <a:r>
              <a:rPr lang="en-US" sz="3840" dirty="0"/>
              <a:t> </a:t>
            </a:r>
            <a:r>
              <a:rPr lang="en-US" sz="3840" dirty="0" err="1"/>
              <a:t>penyerahan</a:t>
            </a:r>
            <a:r>
              <a:rPr lang="en-US" sz="3840" dirty="0"/>
              <a:t> </a:t>
            </a:r>
            <a:r>
              <a:rPr lang="en-US" sz="3840" dirty="0" err="1"/>
              <a:t>arsip</a:t>
            </a:r>
            <a:r>
              <a:rPr lang="en-US" sz="3840" dirty="0"/>
              <a:t>, </a:t>
            </a:r>
            <a:r>
              <a:rPr lang="en-US" sz="3840" dirty="0" err="1"/>
              <a:t>daftar</a:t>
            </a:r>
            <a:r>
              <a:rPr lang="en-US" sz="3840" dirty="0"/>
              <a:t> </a:t>
            </a:r>
            <a:r>
              <a:rPr lang="en-US" sz="3840" dirty="0" err="1"/>
              <a:t>arsip</a:t>
            </a:r>
            <a:r>
              <a:rPr lang="en-US" sz="3840" dirty="0"/>
              <a:t> </a:t>
            </a:r>
            <a:r>
              <a:rPr lang="en-US" sz="3840" dirty="0" err="1"/>
              <a:t>statis</a:t>
            </a:r>
            <a:r>
              <a:rPr lang="en-US" sz="3840" dirty="0"/>
              <a:t> yang </a:t>
            </a:r>
            <a:r>
              <a:rPr lang="en-US" sz="3840" dirty="0" err="1"/>
              <a:t>diserahkan</a:t>
            </a:r>
            <a:r>
              <a:rPr lang="en-US" sz="3840" dirty="0"/>
              <a:t> </a:t>
            </a:r>
            <a:r>
              <a:rPr lang="en-US" sz="3840" dirty="0" err="1"/>
              <a:t>dan</a:t>
            </a:r>
            <a:r>
              <a:rPr lang="en-US" sz="3840" dirty="0"/>
              <a:t> </a:t>
            </a:r>
            <a:r>
              <a:rPr lang="en-US" sz="3840" dirty="0" err="1"/>
              <a:t>fisik</a:t>
            </a:r>
            <a:r>
              <a:rPr lang="en-US" sz="3840" dirty="0"/>
              <a:t> </a:t>
            </a:r>
            <a:r>
              <a:rPr lang="en-US" sz="3840" dirty="0" err="1"/>
              <a:t>arsip</a:t>
            </a:r>
            <a:r>
              <a:rPr lang="en-US" sz="3840" dirty="0"/>
              <a:t> yang </a:t>
            </a:r>
            <a:r>
              <a:rPr lang="en-US" sz="3840" dirty="0" err="1"/>
              <a:t>akan</a:t>
            </a:r>
            <a:r>
              <a:rPr lang="en-US" sz="3840" dirty="0"/>
              <a:t> </a:t>
            </a:r>
            <a:r>
              <a:rPr lang="en-US" sz="3840" dirty="0" err="1"/>
              <a:t>diserahkan</a:t>
            </a:r>
            <a:endParaRPr sz="3840"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801"/>
        <p:cNvGrpSpPr/>
        <p:nvPr/>
      </p:nvGrpSpPr>
      <p:grpSpPr>
        <a:xfrm>
          <a:off x="0" y="0"/>
          <a:ext cx="0" cy="0"/>
          <a:chOff x="0" y="0"/>
          <a:chExt cx="0" cy="0"/>
        </a:xfrm>
      </p:grpSpPr>
      <p:pic>
        <p:nvPicPr>
          <p:cNvPr id="802" name="Google Shape;802;p68"/>
          <p:cNvPicPr preferRelativeResize="0">
            <a:picLocks noGrp="1"/>
          </p:cNvPicPr>
          <p:nvPr>
            <p:ph type="body" idx="1"/>
          </p:nvPr>
        </p:nvPicPr>
        <p:blipFill rotWithShape="1">
          <a:blip r:embed="rId3">
            <a:alphaModFix/>
          </a:blip>
          <a:srcRect/>
          <a:stretch/>
        </p:blipFill>
        <p:spPr>
          <a:xfrm>
            <a:off x="729142" y="4"/>
            <a:ext cx="8036590" cy="7164645"/>
          </a:xfrm>
          <a:prstGeom prst="rect">
            <a:avLst/>
          </a:prstGeom>
          <a:noFill/>
          <a:ln>
            <a:noFill/>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806"/>
        <p:cNvGrpSpPr/>
        <p:nvPr/>
      </p:nvGrpSpPr>
      <p:grpSpPr>
        <a:xfrm>
          <a:off x="0" y="0"/>
          <a:ext cx="0" cy="0"/>
          <a:chOff x="0" y="0"/>
          <a:chExt cx="0" cy="0"/>
        </a:xfrm>
      </p:grpSpPr>
      <p:pic>
        <p:nvPicPr>
          <p:cNvPr id="807" name="Google Shape;807;p69"/>
          <p:cNvPicPr preferRelativeResize="0"/>
          <p:nvPr/>
        </p:nvPicPr>
        <p:blipFill rotWithShape="1">
          <a:blip r:embed="rId3">
            <a:alphaModFix/>
          </a:blip>
          <a:srcRect/>
          <a:stretch/>
        </p:blipFill>
        <p:spPr>
          <a:xfrm>
            <a:off x="1905000" y="762000"/>
            <a:ext cx="5715000" cy="5714999"/>
          </a:xfrm>
          <a:prstGeom prst="rect">
            <a:avLst/>
          </a:prstGeom>
          <a:noFill/>
          <a:ln>
            <a:noFill/>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rgbClr val="FFE7A3"/>
        </a:solidFill>
        <a:effectLst/>
      </p:bgPr>
    </p:bg>
    <p:spTree>
      <p:nvGrpSpPr>
        <p:cNvPr id="1" name="Shape 811"/>
        <p:cNvGrpSpPr/>
        <p:nvPr/>
      </p:nvGrpSpPr>
      <p:grpSpPr>
        <a:xfrm>
          <a:off x="0" y="0"/>
          <a:ext cx="0" cy="0"/>
          <a:chOff x="0" y="0"/>
          <a:chExt cx="0" cy="0"/>
        </a:xfrm>
      </p:grpSpPr>
      <p:pic>
        <p:nvPicPr>
          <p:cNvPr id="812" name="Google Shape;812;p70" descr="Archives · A collection curated by Divisare"/>
          <p:cNvPicPr preferRelativeResize="0"/>
          <p:nvPr/>
        </p:nvPicPr>
        <p:blipFill rotWithShape="1">
          <a:blip r:embed="rId3">
            <a:alphaModFix/>
          </a:blip>
          <a:srcRect/>
          <a:stretch/>
        </p:blipFill>
        <p:spPr>
          <a:xfrm>
            <a:off x="-241717" y="-77578"/>
            <a:ext cx="11089166" cy="7392777"/>
          </a:xfrm>
          <a:prstGeom prst="rect">
            <a:avLst/>
          </a:prstGeom>
          <a:noFill/>
          <a:ln>
            <a:noFill/>
          </a:ln>
        </p:spPr>
      </p:pic>
      <p:sp>
        <p:nvSpPr>
          <p:cNvPr id="813" name="Google Shape;813;p70"/>
          <p:cNvSpPr/>
          <p:nvPr/>
        </p:nvSpPr>
        <p:spPr>
          <a:xfrm>
            <a:off x="1097280" y="4716461"/>
            <a:ext cx="8656320" cy="819365"/>
          </a:xfrm>
          <a:prstGeom prst="rect">
            <a:avLst/>
          </a:prstGeom>
          <a:solidFill>
            <a:srgbClr val="F6C8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4" name="Google Shape;814;p70"/>
          <p:cNvGrpSpPr/>
          <p:nvPr/>
        </p:nvGrpSpPr>
        <p:grpSpPr>
          <a:xfrm>
            <a:off x="5835558" y="503749"/>
            <a:ext cx="4171264" cy="455549"/>
            <a:chOff x="0" y="0"/>
            <a:chExt cx="2244365" cy="245110"/>
          </a:xfrm>
        </p:grpSpPr>
        <p:sp>
          <p:nvSpPr>
            <p:cNvPr id="815" name="Google Shape;815;p70"/>
            <p:cNvSpPr/>
            <p:nvPr/>
          </p:nvSpPr>
          <p:spPr>
            <a:xfrm>
              <a:off x="0" y="168910"/>
              <a:ext cx="2244365" cy="76200"/>
            </a:xfrm>
            <a:custGeom>
              <a:avLst/>
              <a:gdLst/>
              <a:ahLst/>
              <a:cxnLst/>
              <a:rect l="l" t="t" r="r" b="b"/>
              <a:pathLst>
                <a:path w="2244365" h="76200" extrusionOk="0">
                  <a:moveTo>
                    <a:pt x="0" y="0"/>
                  </a:moveTo>
                  <a:lnTo>
                    <a:pt x="2244365" y="0"/>
                  </a:lnTo>
                  <a:lnTo>
                    <a:pt x="2244365" y="76200"/>
                  </a:lnTo>
                  <a:lnTo>
                    <a:pt x="0" y="76200"/>
                  </a:lnTo>
                  <a:close/>
                </a:path>
              </a:pathLst>
            </a:custGeom>
            <a:solidFill>
              <a:srgbClr val="F6C851"/>
            </a:solidFill>
            <a:ln>
              <a:noFill/>
            </a:ln>
          </p:spPr>
        </p:sp>
        <p:sp>
          <p:nvSpPr>
            <p:cNvPr id="816" name="Google Shape;816;p70"/>
            <p:cNvSpPr/>
            <p:nvPr/>
          </p:nvSpPr>
          <p:spPr>
            <a:xfrm>
              <a:off x="0" y="0"/>
              <a:ext cx="2244365" cy="76200"/>
            </a:xfrm>
            <a:custGeom>
              <a:avLst/>
              <a:gdLst/>
              <a:ahLst/>
              <a:cxnLst/>
              <a:rect l="l" t="t" r="r" b="b"/>
              <a:pathLst>
                <a:path w="2244365" h="76200" extrusionOk="0">
                  <a:moveTo>
                    <a:pt x="0" y="0"/>
                  </a:moveTo>
                  <a:lnTo>
                    <a:pt x="2244365" y="0"/>
                  </a:lnTo>
                  <a:lnTo>
                    <a:pt x="2244365" y="76200"/>
                  </a:lnTo>
                  <a:lnTo>
                    <a:pt x="0" y="76200"/>
                  </a:lnTo>
                  <a:close/>
                </a:path>
              </a:pathLst>
            </a:custGeom>
            <a:solidFill>
              <a:srgbClr val="F6C851"/>
            </a:solidFill>
            <a:ln>
              <a:noFill/>
            </a:ln>
          </p:spPr>
        </p:sp>
      </p:grpSp>
      <p:sp>
        <p:nvSpPr>
          <p:cNvPr id="817" name="Google Shape;817;p70"/>
          <p:cNvSpPr txBox="1"/>
          <p:nvPr/>
        </p:nvSpPr>
        <p:spPr>
          <a:xfrm>
            <a:off x="1133674" y="2441390"/>
            <a:ext cx="9427873" cy="1354217"/>
          </a:xfrm>
          <a:prstGeom prst="rect">
            <a:avLst/>
          </a:prstGeom>
          <a:noFill/>
          <a:ln>
            <a:noFill/>
          </a:ln>
          <a:effectLst>
            <a:outerShdw blurRad="50800" dist="50800" dir="5400000" algn="ctr" rotWithShape="0">
              <a:srgbClr val="000000">
                <a:alpha val="15686"/>
              </a:srgbClr>
            </a:outerShdw>
          </a:effectLst>
        </p:spPr>
        <p:txBody>
          <a:bodyPr spcFirstLastPara="1" wrap="square" lIns="0" tIns="0" rIns="0" bIns="0" anchor="t" anchorCtr="0">
            <a:spAutoFit/>
          </a:bodyPr>
          <a:lstStyle/>
          <a:p>
            <a:pPr marL="0" marR="0" lvl="0" indent="0" algn="l" rtl="0">
              <a:lnSpc>
                <a:spcPct val="100000"/>
              </a:lnSpc>
              <a:spcBef>
                <a:spcPts val="0"/>
              </a:spcBef>
              <a:spcAft>
                <a:spcPts val="0"/>
              </a:spcAft>
              <a:buClr>
                <a:srgbClr val="FFFFFF"/>
              </a:buClr>
              <a:buSzPts val="13800"/>
              <a:buFont typeface="Poppins"/>
              <a:buNone/>
            </a:pPr>
            <a:r>
              <a:rPr lang="en-US" sz="8800" b="1" i="0" u="none" strike="noStrike" cap="none" dirty="0" smtClean="0">
                <a:solidFill>
                  <a:srgbClr val="FFFFFF"/>
                </a:solidFill>
                <a:latin typeface="Poppins"/>
                <a:ea typeface="Poppins"/>
                <a:cs typeface="Poppins"/>
                <a:sym typeface="Poppins"/>
              </a:rPr>
              <a:t>TERIMA KASIH</a:t>
            </a:r>
            <a:endParaRPr sz="105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rotWithShape="1">
          <a:blip r:embed="rId3">
            <a:alphaModFix/>
          </a:blip>
          <a:tile tx="0" ty="0" sx="100000" sy="100000" flip="none" algn="tl"/>
        </a:blipFill>
        <a:effectLst/>
      </p:bgPr>
    </p:bg>
    <p:spTree>
      <p:nvGrpSpPr>
        <p:cNvPr id="1" name="Shape 388"/>
        <p:cNvGrpSpPr/>
        <p:nvPr/>
      </p:nvGrpSpPr>
      <p:grpSpPr>
        <a:xfrm>
          <a:off x="0" y="0"/>
          <a:ext cx="0" cy="0"/>
          <a:chOff x="0" y="0"/>
          <a:chExt cx="0" cy="0"/>
        </a:xfrm>
      </p:grpSpPr>
      <p:sp>
        <p:nvSpPr>
          <p:cNvPr id="389" name="Google Shape;389;p12"/>
          <p:cNvSpPr/>
          <p:nvPr/>
        </p:nvSpPr>
        <p:spPr>
          <a:xfrm>
            <a:off x="0" y="914400"/>
            <a:ext cx="9753600" cy="5486400"/>
          </a:xfrm>
          <a:custGeom>
            <a:avLst/>
            <a:gdLst/>
            <a:ahLst/>
            <a:cxnLst/>
            <a:rect l="l" t="t" r="r" b="b"/>
            <a:pathLst>
              <a:path w="9144000" h="5143500" extrusionOk="0">
                <a:moveTo>
                  <a:pt x="9144000" y="0"/>
                </a:moveTo>
                <a:lnTo>
                  <a:pt x="0" y="0"/>
                </a:lnTo>
                <a:lnTo>
                  <a:pt x="0" y="5143500"/>
                </a:lnTo>
                <a:lnTo>
                  <a:pt x="9144000" y="5143500"/>
                </a:lnTo>
                <a:lnTo>
                  <a:pt x="9144000" y="0"/>
                </a:lnTo>
                <a:close/>
              </a:path>
            </a:pathLst>
          </a:custGeom>
          <a:solidFill>
            <a:srgbClr val="383838"/>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920">
              <a:solidFill>
                <a:srgbClr val="000000"/>
              </a:solidFill>
              <a:latin typeface="Calibri"/>
              <a:ea typeface="Calibri"/>
              <a:cs typeface="Calibri"/>
              <a:sym typeface="Calibri"/>
            </a:endParaRPr>
          </a:p>
        </p:txBody>
      </p:sp>
      <p:grpSp>
        <p:nvGrpSpPr>
          <p:cNvPr id="390" name="Google Shape;390;p12"/>
          <p:cNvGrpSpPr/>
          <p:nvPr/>
        </p:nvGrpSpPr>
        <p:grpSpPr>
          <a:xfrm>
            <a:off x="72787" y="988372"/>
            <a:ext cx="9753600" cy="5486400"/>
            <a:chOff x="0" y="0"/>
            <a:chExt cx="9144000" cy="5143500"/>
          </a:xfrm>
        </p:grpSpPr>
        <p:sp>
          <p:nvSpPr>
            <p:cNvPr id="391" name="Google Shape;391;p12"/>
            <p:cNvSpPr/>
            <p:nvPr/>
          </p:nvSpPr>
          <p:spPr>
            <a:xfrm>
              <a:off x="0" y="0"/>
              <a:ext cx="9144000" cy="5143500"/>
            </a:xfrm>
            <a:custGeom>
              <a:avLst/>
              <a:gdLst/>
              <a:ahLst/>
              <a:cxnLst/>
              <a:rect l="l" t="t" r="r" b="b"/>
              <a:pathLst>
                <a:path w="9144000" h="5143500" extrusionOk="0">
                  <a:moveTo>
                    <a:pt x="6652501" y="0"/>
                  </a:moveTo>
                  <a:lnTo>
                    <a:pt x="0" y="0"/>
                  </a:lnTo>
                  <a:lnTo>
                    <a:pt x="0" y="1953996"/>
                  </a:lnTo>
                  <a:lnTo>
                    <a:pt x="2385060" y="4429760"/>
                  </a:lnTo>
                  <a:lnTo>
                    <a:pt x="6652501" y="0"/>
                  </a:lnTo>
                  <a:close/>
                </a:path>
                <a:path w="9144000" h="5143500" extrusionOk="0">
                  <a:moveTo>
                    <a:pt x="9144000" y="3189516"/>
                  </a:moveTo>
                  <a:lnTo>
                    <a:pt x="6758940" y="713740"/>
                  </a:lnTo>
                  <a:lnTo>
                    <a:pt x="2491486" y="5143500"/>
                  </a:lnTo>
                  <a:lnTo>
                    <a:pt x="9144000" y="5143500"/>
                  </a:lnTo>
                  <a:lnTo>
                    <a:pt x="9144000" y="3189516"/>
                  </a:lnTo>
                  <a:close/>
                </a:path>
              </a:pathLst>
            </a:custGeom>
            <a:solidFill>
              <a:srgbClr val="EDEDED"/>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920">
                <a:solidFill>
                  <a:srgbClr val="000000"/>
                </a:solidFill>
                <a:latin typeface="Calibri"/>
                <a:ea typeface="Calibri"/>
                <a:cs typeface="Calibri"/>
                <a:sym typeface="Calibri"/>
              </a:endParaRPr>
            </a:p>
          </p:txBody>
        </p:sp>
        <p:sp>
          <p:nvSpPr>
            <p:cNvPr id="392" name="Google Shape;392;p12"/>
            <p:cNvSpPr/>
            <p:nvPr/>
          </p:nvSpPr>
          <p:spPr>
            <a:xfrm>
              <a:off x="0" y="0"/>
              <a:ext cx="9144000" cy="5143500"/>
            </a:xfrm>
            <a:custGeom>
              <a:avLst/>
              <a:gdLst/>
              <a:ahLst/>
              <a:cxnLst/>
              <a:rect l="l" t="t" r="r" b="b"/>
              <a:pathLst>
                <a:path w="9144000" h="5143500" extrusionOk="0">
                  <a:moveTo>
                    <a:pt x="0" y="3846102"/>
                  </a:moveTo>
                  <a:lnTo>
                    <a:pt x="1257460" y="5143499"/>
                  </a:lnTo>
                </a:path>
                <a:path w="9144000" h="5143500" extrusionOk="0">
                  <a:moveTo>
                    <a:pt x="7899985" y="0"/>
                  </a:moveTo>
                  <a:lnTo>
                    <a:pt x="9143999" y="1283517"/>
                  </a:lnTo>
                </a:path>
              </a:pathLst>
            </a:custGeom>
            <a:noFill/>
            <a:ln w="19050" cap="flat" cmpd="sng">
              <a:solidFill>
                <a:srgbClr val="EDED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920">
                <a:solidFill>
                  <a:srgbClr val="000000"/>
                </a:solidFill>
                <a:latin typeface="Calibri"/>
                <a:ea typeface="Calibri"/>
                <a:cs typeface="Calibri"/>
                <a:sym typeface="Calibri"/>
              </a:endParaRPr>
            </a:p>
          </p:txBody>
        </p:sp>
      </p:grpSp>
      <p:sp>
        <p:nvSpPr>
          <p:cNvPr id="393" name="Google Shape;393;p12"/>
          <p:cNvSpPr txBox="1"/>
          <p:nvPr/>
        </p:nvSpPr>
        <p:spPr>
          <a:xfrm>
            <a:off x="5049675" y="3740167"/>
            <a:ext cx="4353636" cy="834523"/>
          </a:xfrm>
          <a:prstGeom prst="rect">
            <a:avLst/>
          </a:prstGeom>
          <a:noFill/>
          <a:ln>
            <a:noFill/>
          </a:ln>
        </p:spPr>
        <p:txBody>
          <a:bodyPr spcFirstLastPara="1" wrap="square" lIns="0" tIns="13525" rIns="0" bIns="0" anchor="t" anchorCtr="0">
            <a:spAutoFit/>
          </a:bodyPr>
          <a:lstStyle/>
          <a:p>
            <a:pPr marL="13547" marR="0" lvl="0" indent="0" algn="ctr" rtl="0">
              <a:spcBef>
                <a:spcPts val="0"/>
              </a:spcBef>
              <a:spcAft>
                <a:spcPts val="0"/>
              </a:spcAft>
              <a:buNone/>
            </a:pPr>
            <a:r>
              <a:rPr lang="en-US" sz="2667" b="1" dirty="0" smtClean="0">
                <a:solidFill>
                  <a:srgbClr val="383838"/>
                </a:solidFill>
                <a:latin typeface="Arial"/>
                <a:ea typeface="Arial"/>
                <a:cs typeface="Arial"/>
                <a:sym typeface="Arial"/>
              </a:rPr>
              <a:t>TUGAS UNIT KEARSIPAN</a:t>
            </a:r>
          </a:p>
          <a:p>
            <a:pPr marL="13547" marR="0" lvl="0" indent="0" algn="ctr" rtl="0">
              <a:spcBef>
                <a:spcPts val="0"/>
              </a:spcBef>
              <a:spcAft>
                <a:spcPts val="0"/>
              </a:spcAft>
              <a:buNone/>
            </a:pPr>
            <a:r>
              <a:rPr lang="en-US" sz="2667" b="1" dirty="0" smtClean="0">
                <a:solidFill>
                  <a:srgbClr val="383838"/>
                </a:solidFill>
              </a:rPr>
              <a:t>(</a:t>
            </a:r>
            <a:r>
              <a:rPr lang="en-US" sz="2667" b="1" dirty="0" err="1" smtClean="0">
                <a:solidFill>
                  <a:srgbClr val="383838"/>
                </a:solidFill>
              </a:rPr>
              <a:t>Sekretariat</a:t>
            </a:r>
            <a:r>
              <a:rPr lang="en-US" sz="2667" b="1" dirty="0" smtClean="0">
                <a:solidFill>
                  <a:srgbClr val="383838"/>
                </a:solidFill>
              </a:rPr>
              <a:t> PD)</a:t>
            </a:r>
            <a:endParaRPr sz="2667" dirty="0">
              <a:solidFill>
                <a:srgbClr val="000000"/>
              </a:solidFill>
              <a:latin typeface="Arial"/>
              <a:ea typeface="Arial"/>
              <a:cs typeface="Arial"/>
              <a:sym typeface="Arial"/>
            </a:endParaRPr>
          </a:p>
        </p:txBody>
      </p:sp>
      <p:sp>
        <p:nvSpPr>
          <p:cNvPr id="394" name="Google Shape;394;p12"/>
          <p:cNvSpPr/>
          <p:nvPr/>
        </p:nvSpPr>
        <p:spPr>
          <a:xfrm>
            <a:off x="2202688" y="2274485"/>
            <a:ext cx="5347547" cy="2072640"/>
          </a:xfrm>
          <a:custGeom>
            <a:avLst/>
            <a:gdLst/>
            <a:ahLst/>
            <a:cxnLst/>
            <a:rect l="l" t="t" r="r" b="b"/>
            <a:pathLst>
              <a:path w="5013325" h="1943100" extrusionOk="0">
                <a:moveTo>
                  <a:pt x="0" y="0"/>
                </a:moveTo>
                <a:lnTo>
                  <a:pt x="647065" y="0"/>
                </a:lnTo>
              </a:path>
              <a:path w="5013325" h="1943100" extrusionOk="0">
                <a:moveTo>
                  <a:pt x="4366259" y="1943100"/>
                </a:moveTo>
                <a:lnTo>
                  <a:pt x="5013325" y="1943100"/>
                </a:lnTo>
              </a:path>
            </a:pathLst>
          </a:custGeom>
          <a:noFill/>
          <a:ln w="19050" cap="flat" cmpd="sng">
            <a:solidFill>
              <a:srgbClr val="383838"/>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920">
              <a:solidFill>
                <a:srgbClr val="000000"/>
              </a:solidFill>
              <a:latin typeface="Calibri"/>
              <a:ea typeface="Calibri"/>
              <a:cs typeface="Calibri"/>
              <a:sym typeface="Calibri"/>
            </a:endParaRPr>
          </a:p>
        </p:txBody>
      </p:sp>
      <p:sp>
        <p:nvSpPr>
          <p:cNvPr id="395" name="Google Shape;395;p12"/>
          <p:cNvSpPr txBox="1"/>
          <p:nvPr/>
        </p:nvSpPr>
        <p:spPr>
          <a:xfrm>
            <a:off x="583895" y="2123957"/>
            <a:ext cx="4315655" cy="1552540"/>
          </a:xfrm>
          <a:prstGeom prst="rect">
            <a:avLst/>
          </a:prstGeom>
          <a:noFill/>
          <a:ln>
            <a:noFill/>
          </a:ln>
        </p:spPr>
        <p:txBody>
          <a:bodyPr spcFirstLastPara="1" wrap="square" lIns="0" tIns="13525" rIns="0" bIns="0" anchor="t" anchorCtr="0">
            <a:spAutoFit/>
          </a:bodyPr>
          <a:lstStyle/>
          <a:p>
            <a:pPr marL="319711" marR="0" lvl="0" indent="-306842" algn="l" rtl="0">
              <a:spcBef>
                <a:spcPts val="0"/>
              </a:spcBef>
              <a:spcAft>
                <a:spcPts val="0"/>
              </a:spcAft>
              <a:buClr>
                <a:srgbClr val="383838"/>
              </a:buClr>
              <a:buSzPts val="1493"/>
              <a:buFont typeface="Times New Roman"/>
              <a:buChar char="●"/>
            </a:pPr>
            <a:r>
              <a:rPr lang="en-US" sz="2000" dirty="0" err="1">
                <a:solidFill>
                  <a:srgbClr val="383838"/>
                </a:solidFill>
                <a:latin typeface="Helvetica Neue"/>
                <a:ea typeface="Helvetica Neue"/>
                <a:cs typeface="Helvetica Neue"/>
                <a:sym typeface="Helvetica Neue"/>
              </a:rPr>
              <a:t>Melaksanakan</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pengelolaan</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arsip</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aktif</a:t>
            </a:r>
            <a:endParaRPr sz="2000" dirty="0">
              <a:solidFill>
                <a:srgbClr val="000000"/>
              </a:solidFill>
              <a:latin typeface="Helvetica Neue"/>
              <a:ea typeface="Helvetica Neue"/>
              <a:cs typeface="Helvetica Neue"/>
              <a:sym typeface="Helvetica Neue"/>
            </a:endParaRPr>
          </a:p>
          <a:p>
            <a:pPr marL="319711" marR="5419" lvl="0" indent="-306842" algn="l" rtl="0">
              <a:spcBef>
                <a:spcPts val="5"/>
              </a:spcBef>
              <a:spcAft>
                <a:spcPts val="0"/>
              </a:spcAft>
              <a:buClr>
                <a:srgbClr val="383838"/>
              </a:buClr>
              <a:buSzPts val="1493"/>
              <a:buFont typeface="Times New Roman"/>
              <a:buChar char="●"/>
            </a:pPr>
            <a:r>
              <a:rPr lang="en-US" sz="2000" dirty="0" err="1">
                <a:solidFill>
                  <a:srgbClr val="383838"/>
                </a:solidFill>
                <a:latin typeface="Helvetica Neue"/>
                <a:ea typeface="Helvetica Neue"/>
                <a:cs typeface="Helvetica Neue"/>
                <a:sym typeface="Helvetica Neue"/>
              </a:rPr>
              <a:t>Melaksanakan</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pemindahan</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arsip</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aktif</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menjadi</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inaktif</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dari</a:t>
            </a:r>
            <a:r>
              <a:rPr lang="en-US" sz="2000" dirty="0">
                <a:solidFill>
                  <a:srgbClr val="383838"/>
                </a:solidFill>
                <a:latin typeface="Helvetica Neue"/>
                <a:ea typeface="Helvetica Neue"/>
                <a:cs typeface="Helvetica Neue"/>
                <a:sym typeface="Helvetica Neue"/>
              </a:rPr>
              <a:t> unit </a:t>
            </a:r>
            <a:r>
              <a:rPr lang="en-US" sz="2000" dirty="0" err="1">
                <a:solidFill>
                  <a:srgbClr val="383838"/>
                </a:solidFill>
                <a:latin typeface="Helvetica Neue"/>
                <a:ea typeface="Helvetica Neue"/>
                <a:cs typeface="Helvetica Neue"/>
                <a:sym typeface="Helvetica Neue"/>
              </a:rPr>
              <a:t>pengolah</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ke</a:t>
            </a:r>
            <a:r>
              <a:rPr lang="en-US" sz="2000" dirty="0">
                <a:solidFill>
                  <a:srgbClr val="383838"/>
                </a:solidFill>
                <a:latin typeface="Helvetica Neue"/>
                <a:ea typeface="Helvetica Neue"/>
                <a:cs typeface="Helvetica Neue"/>
                <a:sym typeface="Helvetica Neue"/>
              </a:rPr>
              <a:t>  unit </a:t>
            </a:r>
            <a:r>
              <a:rPr lang="en-US" sz="2000" dirty="0" err="1">
                <a:solidFill>
                  <a:srgbClr val="383838"/>
                </a:solidFill>
                <a:latin typeface="Helvetica Neue"/>
                <a:ea typeface="Helvetica Neue"/>
                <a:cs typeface="Helvetica Neue"/>
                <a:sym typeface="Helvetica Neue"/>
              </a:rPr>
              <a:t>kearsipan</a:t>
            </a:r>
            <a:endParaRPr sz="2000" dirty="0">
              <a:solidFill>
                <a:srgbClr val="000000"/>
              </a:solidFill>
              <a:latin typeface="Helvetica Neue"/>
              <a:ea typeface="Helvetica Neue"/>
              <a:cs typeface="Helvetica Neue"/>
              <a:sym typeface="Helvetica Neue"/>
            </a:endParaRPr>
          </a:p>
        </p:txBody>
      </p:sp>
      <p:sp>
        <p:nvSpPr>
          <p:cNvPr id="396" name="Google Shape;396;p12"/>
          <p:cNvSpPr txBox="1">
            <a:spLocks noGrp="1"/>
          </p:cNvSpPr>
          <p:nvPr>
            <p:ph type="title"/>
          </p:nvPr>
        </p:nvSpPr>
        <p:spPr>
          <a:xfrm>
            <a:off x="551688" y="1115867"/>
            <a:ext cx="4254331" cy="834523"/>
          </a:xfrm>
          <a:prstGeom prst="rect">
            <a:avLst/>
          </a:prstGeom>
          <a:noFill/>
          <a:ln>
            <a:noFill/>
          </a:ln>
        </p:spPr>
        <p:txBody>
          <a:bodyPr spcFirstLastPara="1" wrap="square" lIns="0" tIns="13525" rIns="0" bIns="0" anchor="t" anchorCtr="0">
            <a:spAutoFit/>
          </a:bodyPr>
          <a:lstStyle/>
          <a:p>
            <a:pPr marL="13547" lvl="0" indent="0" algn="ctr" rtl="0">
              <a:spcBef>
                <a:spcPts val="0"/>
              </a:spcBef>
              <a:spcAft>
                <a:spcPts val="0"/>
              </a:spcAft>
              <a:buNone/>
            </a:pPr>
            <a:r>
              <a:rPr lang="en-US" sz="2667" b="1" dirty="0">
                <a:latin typeface="Arial"/>
                <a:ea typeface="Arial"/>
                <a:cs typeface="Arial"/>
                <a:sym typeface="Arial"/>
              </a:rPr>
              <a:t>TUGAS UNIT </a:t>
            </a:r>
            <a:r>
              <a:rPr lang="en-US" sz="2667" b="1" dirty="0" smtClean="0">
                <a:latin typeface="Arial"/>
                <a:ea typeface="Arial"/>
                <a:cs typeface="Arial"/>
                <a:sym typeface="Arial"/>
              </a:rPr>
              <a:t>PENGOLAH</a:t>
            </a:r>
            <a:br>
              <a:rPr lang="en-US" sz="2667" b="1" dirty="0" smtClean="0">
                <a:latin typeface="Arial"/>
                <a:ea typeface="Arial"/>
                <a:cs typeface="Arial"/>
                <a:sym typeface="Arial"/>
              </a:rPr>
            </a:br>
            <a:r>
              <a:rPr lang="en-US" sz="2667" b="1" dirty="0" smtClean="0">
                <a:latin typeface="Arial"/>
                <a:ea typeface="Arial"/>
                <a:cs typeface="Arial"/>
                <a:sym typeface="Arial"/>
              </a:rPr>
              <a:t>(</a:t>
            </a:r>
            <a:r>
              <a:rPr lang="en-US" sz="2667" b="1" dirty="0" err="1" smtClean="0">
                <a:latin typeface="Arial"/>
                <a:ea typeface="Arial"/>
                <a:cs typeface="Arial"/>
                <a:sym typeface="Arial"/>
              </a:rPr>
              <a:t>Bidang</a:t>
            </a:r>
            <a:r>
              <a:rPr lang="en-US" sz="2667" b="1" dirty="0" smtClean="0">
                <a:latin typeface="Arial"/>
                <a:ea typeface="Arial"/>
                <a:cs typeface="Arial"/>
                <a:sym typeface="Arial"/>
              </a:rPr>
              <a:t>/</a:t>
            </a:r>
            <a:r>
              <a:rPr lang="en-US" sz="2667" b="1" dirty="0" err="1" smtClean="0">
                <a:latin typeface="Arial"/>
                <a:ea typeface="Arial"/>
                <a:cs typeface="Arial"/>
                <a:sym typeface="Arial"/>
              </a:rPr>
              <a:t>Seksi</a:t>
            </a:r>
            <a:r>
              <a:rPr lang="en-US" sz="2667" b="1" dirty="0">
                <a:latin typeface="Arial"/>
                <a:ea typeface="Arial"/>
                <a:cs typeface="Arial"/>
                <a:sym typeface="Arial"/>
              </a:rPr>
              <a:t> </a:t>
            </a:r>
            <a:r>
              <a:rPr lang="en-US" sz="2667" b="1" dirty="0" smtClean="0">
                <a:latin typeface="Arial"/>
                <a:ea typeface="Arial"/>
                <a:cs typeface="Arial"/>
                <a:sym typeface="Arial"/>
              </a:rPr>
              <a:t>PD)</a:t>
            </a:r>
            <a:endParaRPr sz="2667" dirty="0">
              <a:latin typeface="Arial"/>
              <a:ea typeface="Arial"/>
              <a:cs typeface="Arial"/>
              <a:sym typeface="Arial"/>
            </a:endParaRPr>
          </a:p>
        </p:txBody>
      </p:sp>
      <p:sp>
        <p:nvSpPr>
          <p:cNvPr id="397" name="Google Shape;397;p12"/>
          <p:cNvSpPr txBox="1"/>
          <p:nvPr/>
        </p:nvSpPr>
        <p:spPr>
          <a:xfrm>
            <a:off x="4235016" y="4732114"/>
            <a:ext cx="5595581" cy="2168093"/>
          </a:xfrm>
          <a:prstGeom prst="rect">
            <a:avLst/>
          </a:prstGeom>
          <a:noFill/>
          <a:ln>
            <a:noFill/>
          </a:ln>
        </p:spPr>
        <p:txBody>
          <a:bodyPr spcFirstLastPara="1" wrap="square" lIns="0" tIns="13525" rIns="0" bIns="0" anchor="t" anchorCtr="0">
            <a:spAutoFit/>
          </a:bodyPr>
          <a:lstStyle/>
          <a:p>
            <a:pPr marL="319711" marR="0" lvl="0" indent="-306164" algn="l" rtl="0">
              <a:spcBef>
                <a:spcPts val="0"/>
              </a:spcBef>
              <a:spcAft>
                <a:spcPts val="0"/>
              </a:spcAft>
              <a:buClr>
                <a:srgbClr val="383838"/>
              </a:buClr>
              <a:buSzPts val="1493"/>
              <a:buFont typeface="Times New Roman"/>
              <a:buChar char="●"/>
            </a:pPr>
            <a:r>
              <a:rPr lang="en-US" sz="2000" dirty="0" err="1">
                <a:solidFill>
                  <a:srgbClr val="383838"/>
                </a:solidFill>
                <a:latin typeface="Helvetica Neue"/>
                <a:ea typeface="Helvetica Neue"/>
                <a:cs typeface="Helvetica Neue"/>
                <a:sym typeface="Helvetica Neue"/>
              </a:rPr>
              <a:t>Melaksanakan</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pengelolaan</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arsip</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inaktif</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dari</a:t>
            </a:r>
            <a:endParaRPr sz="2000" dirty="0">
              <a:solidFill>
                <a:srgbClr val="000000"/>
              </a:solidFill>
              <a:latin typeface="Helvetica Neue"/>
              <a:ea typeface="Helvetica Neue"/>
              <a:cs typeface="Helvetica Neue"/>
              <a:sym typeface="Helvetica Neue"/>
            </a:endParaRPr>
          </a:p>
          <a:p>
            <a:pPr marL="319034" marR="0" lvl="0" indent="0" algn="l" rtl="0">
              <a:spcBef>
                <a:spcPts val="5"/>
              </a:spcBef>
              <a:spcAft>
                <a:spcPts val="0"/>
              </a:spcAft>
              <a:buNone/>
            </a:pPr>
            <a:r>
              <a:rPr lang="en-US" sz="2000" dirty="0">
                <a:solidFill>
                  <a:srgbClr val="383838"/>
                </a:solidFill>
                <a:latin typeface="Helvetica Neue"/>
                <a:ea typeface="Helvetica Neue"/>
                <a:cs typeface="Helvetica Neue"/>
                <a:sym typeface="Helvetica Neue"/>
              </a:rPr>
              <a:t>unit </a:t>
            </a:r>
            <a:r>
              <a:rPr lang="en-US" sz="2000" dirty="0" err="1">
                <a:solidFill>
                  <a:srgbClr val="383838"/>
                </a:solidFill>
                <a:latin typeface="Helvetica Neue"/>
                <a:ea typeface="Helvetica Neue"/>
                <a:cs typeface="Helvetica Neue"/>
                <a:sym typeface="Helvetica Neue"/>
              </a:rPr>
              <a:t>pengolah</a:t>
            </a:r>
            <a:r>
              <a:rPr lang="en-US" sz="2000" dirty="0">
                <a:solidFill>
                  <a:srgbClr val="383838"/>
                </a:solidFill>
                <a:latin typeface="Helvetica Neue"/>
                <a:ea typeface="Helvetica Neue"/>
                <a:cs typeface="Helvetica Neue"/>
                <a:sym typeface="Helvetica Neue"/>
              </a:rPr>
              <a:t> di </a:t>
            </a:r>
            <a:r>
              <a:rPr lang="en-US" sz="2000" dirty="0" err="1">
                <a:solidFill>
                  <a:srgbClr val="383838"/>
                </a:solidFill>
                <a:latin typeface="Helvetica Neue"/>
                <a:ea typeface="Helvetica Neue"/>
                <a:cs typeface="Helvetica Neue"/>
                <a:sym typeface="Helvetica Neue"/>
              </a:rPr>
              <a:t>lingkungannya</a:t>
            </a:r>
            <a:endParaRPr sz="2000" dirty="0">
              <a:solidFill>
                <a:srgbClr val="000000"/>
              </a:solidFill>
              <a:latin typeface="Helvetica Neue"/>
              <a:ea typeface="Helvetica Neue"/>
              <a:cs typeface="Helvetica Neue"/>
              <a:sym typeface="Helvetica Neue"/>
            </a:endParaRPr>
          </a:p>
          <a:p>
            <a:pPr marL="319711" marR="0" lvl="0" indent="-306164" algn="l" rtl="0">
              <a:spcBef>
                <a:spcPts val="0"/>
              </a:spcBef>
              <a:spcAft>
                <a:spcPts val="0"/>
              </a:spcAft>
              <a:buClr>
                <a:srgbClr val="383838"/>
              </a:buClr>
              <a:buSzPts val="1493"/>
              <a:buFont typeface="Times New Roman"/>
              <a:buChar char="●"/>
            </a:pPr>
            <a:r>
              <a:rPr lang="en-US" sz="2000" dirty="0" err="1">
                <a:solidFill>
                  <a:srgbClr val="383838"/>
                </a:solidFill>
                <a:latin typeface="Helvetica Neue"/>
                <a:ea typeface="Helvetica Neue"/>
                <a:cs typeface="Helvetica Neue"/>
                <a:sym typeface="Helvetica Neue"/>
              </a:rPr>
              <a:t>Melaksanakan</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pemusnahan</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arsip</a:t>
            </a:r>
            <a:r>
              <a:rPr lang="en-US" sz="2000" dirty="0">
                <a:solidFill>
                  <a:srgbClr val="383838"/>
                </a:solidFill>
                <a:latin typeface="Helvetica Neue"/>
                <a:ea typeface="Helvetica Neue"/>
                <a:cs typeface="Helvetica Neue"/>
                <a:sym typeface="Helvetica Neue"/>
              </a:rPr>
              <a:t> di</a:t>
            </a:r>
            <a:endParaRPr sz="2000" dirty="0">
              <a:solidFill>
                <a:srgbClr val="000000"/>
              </a:solidFill>
              <a:latin typeface="Helvetica Neue"/>
              <a:ea typeface="Helvetica Neue"/>
              <a:cs typeface="Helvetica Neue"/>
              <a:sym typeface="Helvetica Neue"/>
            </a:endParaRPr>
          </a:p>
          <a:p>
            <a:pPr marL="319034" marR="0" lvl="0" indent="0" algn="l" rtl="0">
              <a:spcBef>
                <a:spcPts val="0"/>
              </a:spcBef>
              <a:spcAft>
                <a:spcPts val="0"/>
              </a:spcAft>
              <a:buNone/>
            </a:pPr>
            <a:r>
              <a:rPr lang="en-US" sz="2000" dirty="0" err="1">
                <a:solidFill>
                  <a:srgbClr val="383838"/>
                </a:solidFill>
                <a:latin typeface="Helvetica Neue"/>
                <a:ea typeface="Helvetica Neue"/>
                <a:cs typeface="Helvetica Neue"/>
                <a:sym typeface="Helvetica Neue"/>
              </a:rPr>
              <a:t>lingkungan</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lembaganya</a:t>
            </a:r>
            <a:endParaRPr sz="2000" dirty="0">
              <a:solidFill>
                <a:srgbClr val="000000"/>
              </a:solidFill>
              <a:latin typeface="Helvetica Neue"/>
              <a:ea typeface="Helvetica Neue"/>
              <a:cs typeface="Helvetica Neue"/>
              <a:sym typeface="Helvetica Neue"/>
            </a:endParaRPr>
          </a:p>
          <a:p>
            <a:pPr marL="319034" marR="333936" lvl="0" indent="-306164" algn="l" rtl="0">
              <a:spcBef>
                <a:spcPts val="0"/>
              </a:spcBef>
              <a:spcAft>
                <a:spcPts val="0"/>
              </a:spcAft>
              <a:buClr>
                <a:srgbClr val="383838"/>
              </a:buClr>
              <a:buSzPts val="1493"/>
              <a:buFont typeface="Times New Roman"/>
              <a:buChar char="●"/>
            </a:pPr>
            <a:r>
              <a:rPr lang="en-US" sz="2000" dirty="0" err="1">
                <a:solidFill>
                  <a:srgbClr val="383838"/>
                </a:solidFill>
                <a:latin typeface="Helvetica Neue"/>
                <a:ea typeface="Helvetica Neue"/>
                <a:cs typeface="Helvetica Neue"/>
                <a:sym typeface="Helvetica Neue"/>
              </a:rPr>
              <a:t>Mempersiapkan</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penyerahan</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arsip</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statis</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oleh</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pimpinan</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pencipta</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arsip</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kepada</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lembaga</a:t>
            </a:r>
            <a:r>
              <a:rPr lang="en-US" sz="2000" dirty="0">
                <a:solidFill>
                  <a:srgbClr val="383838"/>
                </a:solidFill>
                <a:latin typeface="Helvetica Neue"/>
                <a:ea typeface="Helvetica Neue"/>
                <a:cs typeface="Helvetica Neue"/>
                <a:sym typeface="Helvetica Neue"/>
              </a:rPr>
              <a:t> </a:t>
            </a:r>
            <a:r>
              <a:rPr lang="en-US" sz="2000" dirty="0" err="1">
                <a:solidFill>
                  <a:srgbClr val="383838"/>
                </a:solidFill>
                <a:latin typeface="Helvetica Neue"/>
                <a:ea typeface="Helvetica Neue"/>
                <a:cs typeface="Helvetica Neue"/>
                <a:sym typeface="Helvetica Neue"/>
              </a:rPr>
              <a:t>kearsipan</a:t>
            </a:r>
            <a:endParaRPr sz="2000" dirty="0">
              <a:solidFill>
                <a:srgbClr val="000000"/>
              </a:solidFill>
              <a:latin typeface="Helvetica Neue"/>
              <a:ea typeface="Helvetica Neue"/>
              <a:cs typeface="Helvetica Neue"/>
              <a:sym typeface="Helvetica Neue"/>
            </a:endParaRPr>
          </a:p>
        </p:txBody>
      </p:sp>
      <p:sp>
        <p:nvSpPr>
          <p:cNvPr id="11" name="Google Shape;396;p12"/>
          <p:cNvSpPr txBox="1">
            <a:spLocks/>
          </p:cNvSpPr>
          <p:nvPr/>
        </p:nvSpPr>
        <p:spPr>
          <a:xfrm>
            <a:off x="2525236" y="61721"/>
            <a:ext cx="5048878" cy="506100"/>
          </a:xfrm>
          <a:prstGeom prst="rect">
            <a:avLst/>
          </a:prstGeom>
          <a:noFill/>
          <a:ln>
            <a:noFill/>
          </a:ln>
        </p:spPr>
        <p:txBody>
          <a:bodyPr spcFirstLastPara="1" wrap="square" lIns="0" tIns="13525" rIns="0" bIns="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707" b="0" i="0" u="none" strike="noStrike" cap="none">
                <a:solidFill>
                  <a:srgbClr val="38383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13547" algn="ctr"/>
            <a:r>
              <a:rPr lang="sv-SE" sz="3200" b="1" dirty="0" smtClean="0">
                <a:solidFill>
                  <a:srgbClr val="FF0000"/>
                </a:solidFill>
                <a:latin typeface="Arial"/>
                <a:ea typeface="Arial"/>
                <a:cs typeface="Arial"/>
                <a:sym typeface="Arial"/>
              </a:rPr>
              <a:t>SUBJECT PENYUSUTAN</a:t>
            </a:r>
            <a:endParaRPr lang="sv-SE" sz="3200" dirty="0">
              <a:solidFill>
                <a:srgbClr val="FF0000"/>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Shape 429"/>
        <p:cNvGrpSpPr/>
        <p:nvPr/>
      </p:nvGrpSpPr>
      <p:grpSpPr>
        <a:xfrm>
          <a:off x="0" y="0"/>
          <a:ext cx="0" cy="0"/>
          <a:chOff x="0" y="0"/>
          <a:chExt cx="0" cy="0"/>
        </a:xfrm>
      </p:grpSpPr>
      <p:sp>
        <p:nvSpPr>
          <p:cNvPr id="430" name="Google Shape;430;p16"/>
          <p:cNvSpPr/>
          <p:nvPr/>
        </p:nvSpPr>
        <p:spPr>
          <a:xfrm>
            <a:off x="534049" y="1905002"/>
            <a:ext cx="5531872" cy="5000660"/>
          </a:xfrm>
          <a:prstGeom prst="rect">
            <a:avLst/>
          </a:prstGeom>
          <a:solidFill>
            <a:srgbClr val="FFFAEC"/>
          </a:solidFill>
          <a:ln>
            <a:noFill/>
          </a:ln>
        </p:spPr>
        <p:txBody>
          <a:bodyPr spcFirstLastPara="1" wrap="square" lIns="91425" tIns="45700" rIns="91425" bIns="45700" anchor="t" anchorCtr="0">
            <a:noAutofit/>
          </a:bodyPr>
          <a:lstStyle/>
          <a:p>
            <a:pPr marL="342911" marR="0" lvl="0" indent="-203147" algn="l" rtl="0">
              <a:spcBef>
                <a:spcPts val="0"/>
              </a:spcBef>
              <a:spcAft>
                <a:spcPts val="0"/>
              </a:spcAft>
              <a:buClr>
                <a:schemeClr val="dk1"/>
              </a:buClr>
              <a:buSzPts val="2201"/>
              <a:buFont typeface="Calibri"/>
              <a:buNone/>
            </a:pPr>
            <a:endParaRPr sz="2201" b="1">
              <a:solidFill>
                <a:srgbClr val="1C2327"/>
              </a:solidFill>
              <a:latin typeface="Poppins"/>
              <a:ea typeface="Poppins"/>
              <a:cs typeface="Poppins"/>
              <a:sym typeface="Poppins"/>
            </a:endParaRPr>
          </a:p>
          <a:p>
            <a:pPr marL="342911" marR="0" lvl="0" indent="-342911" algn="l" rtl="0">
              <a:spcBef>
                <a:spcPts val="601"/>
              </a:spcBef>
              <a:spcAft>
                <a:spcPts val="0"/>
              </a:spcAft>
              <a:buClr>
                <a:srgbClr val="1C2327"/>
              </a:buClr>
              <a:buSzPts val="2201"/>
              <a:buFont typeface="Calibri"/>
              <a:buAutoNum type="arabicPeriod"/>
            </a:pPr>
            <a:r>
              <a:rPr lang="en-US" sz="2201" b="1">
                <a:solidFill>
                  <a:srgbClr val="1C2327"/>
                </a:solidFill>
                <a:latin typeface="Poppins"/>
                <a:ea typeface="Poppins"/>
                <a:cs typeface="Poppins"/>
                <a:sym typeface="Poppins"/>
              </a:rPr>
              <a:t>Menghemat tempat, peralatan dan biaya.</a:t>
            </a:r>
            <a:endParaRPr/>
          </a:p>
          <a:p>
            <a:pPr marL="342911" marR="0" lvl="0" indent="-342911" algn="l" rtl="0">
              <a:spcBef>
                <a:spcPts val="601"/>
              </a:spcBef>
              <a:spcAft>
                <a:spcPts val="0"/>
              </a:spcAft>
              <a:buClr>
                <a:srgbClr val="1C2327"/>
              </a:buClr>
              <a:buSzPts val="2201"/>
              <a:buFont typeface="Calibri"/>
              <a:buAutoNum type="arabicPeriod"/>
            </a:pPr>
            <a:r>
              <a:rPr lang="en-US" sz="2201" b="1">
                <a:solidFill>
                  <a:srgbClr val="1C2327"/>
                </a:solidFill>
                <a:latin typeface="Poppins"/>
                <a:ea typeface="Poppins"/>
                <a:cs typeface="Poppins"/>
                <a:sym typeface="Poppins"/>
              </a:rPr>
              <a:t>Pendayagunaan arsip lebih terjamin.</a:t>
            </a:r>
            <a:endParaRPr/>
          </a:p>
          <a:p>
            <a:pPr marL="342911" marR="0" lvl="0" indent="-342911" algn="l" rtl="0">
              <a:spcBef>
                <a:spcPts val="601"/>
              </a:spcBef>
              <a:spcAft>
                <a:spcPts val="0"/>
              </a:spcAft>
              <a:buClr>
                <a:srgbClr val="1C2327"/>
              </a:buClr>
              <a:buSzPts val="2201"/>
              <a:buFont typeface="Calibri"/>
              <a:buAutoNum type="arabicPeriod"/>
            </a:pPr>
            <a:r>
              <a:rPr lang="en-US" sz="2201" b="1">
                <a:solidFill>
                  <a:srgbClr val="1C2327"/>
                </a:solidFill>
                <a:latin typeface="Poppins"/>
                <a:ea typeface="Poppins"/>
                <a:cs typeface="Poppins"/>
                <a:sym typeface="Poppins"/>
              </a:rPr>
              <a:t>Memudahkan dalam pengawasan dan pemeliharaan terhadap arsip yang masih bernilai guna tinggi.</a:t>
            </a:r>
            <a:endParaRPr/>
          </a:p>
          <a:p>
            <a:pPr marL="342911" marR="0" lvl="0" indent="-342911" algn="l" rtl="0">
              <a:spcBef>
                <a:spcPts val="601"/>
              </a:spcBef>
              <a:spcAft>
                <a:spcPts val="0"/>
              </a:spcAft>
              <a:buClr>
                <a:srgbClr val="1C2327"/>
              </a:buClr>
              <a:buSzPts val="2201"/>
              <a:buFont typeface="Calibri"/>
              <a:buAutoNum type="arabicPeriod"/>
            </a:pPr>
            <a:r>
              <a:rPr lang="en-US" sz="2201" b="1">
                <a:solidFill>
                  <a:srgbClr val="1C2327"/>
                </a:solidFill>
                <a:latin typeface="Poppins"/>
                <a:ea typeface="Poppins"/>
                <a:cs typeface="Poppins"/>
                <a:sym typeface="Poppins"/>
              </a:rPr>
              <a:t>Memudahkan penemuan kembali arsip-arsip yang dibutuhkan</a:t>
            </a:r>
            <a:endParaRPr sz="2201" b="1">
              <a:solidFill>
                <a:srgbClr val="1C2327"/>
              </a:solidFill>
              <a:latin typeface="Poppins"/>
              <a:ea typeface="Poppins"/>
              <a:cs typeface="Poppins"/>
              <a:sym typeface="Poppins"/>
            </a:endParaRPr>
          </a:p>
          <a:p>
            <a:pPr marL="342911" marR="0" lvl="0" indent="-342911" algn="l" rtl="0">
              <a:spcBef>
                <a:spcPts val="601"/>
              </a:spcBef>
              <a:spcAft>
                <a:spcPts val="0"/>
              </a:spcAft>
              <a:buClr>
                <a:srgbClr val="1C2327"/>
              </a:buClr>
              <a:buSzPts val="2201"/>
              <a:buFont typeface="Calibri"/>
              <a:buAutoNum type="arabicPeriod"/>
            </a:pPr>
            <a:r>
              <a:rPr lang="en-US" sz="2201" b="1">
                <a:solidFill>
                  <a:srgbClr val="1C2327"/>
                </a:solidFill>
                <a:latin typeface="Poppins"/>
                <a:ea typeface="Poppins"/>
                <a:cs typeface="Poppins"/>
                <a:sym typeface="Poppins"/>
              </a:rPr>
              <a:t>Menyelamatkan arsip yang bernilai guna permanen/ pertanggungjawaban nasional</a:t>
            </a:r>
            <a:endParaRPr sz="2201" b="1">
              <a:solidFill>
                <a:srgbClr val="1C2327"/>
              </a:solidFill>
              <a:latin typeface="Poppins"/>
              <a:ea typeface="Poppins"/>
              <a:cs typeface="Poppins"/>
              <a:sym typeface="Poppins"/>
            </a:endParaRPr>
          </a:p>
        </p:txBody>
      </p:sp>
      <p:grpSp>
        <p:nvGrpSpPr>
          <p:cNvPr id="431" name="Google Shape;431;p16"/>
          <p:cNvGrpSpPr/>
          <p:nvPr/>
        </p:nvGrpSpPr>
        <p:grpSpPr>
          <a:xfrm rot="-5400000">
            <a:off x="-240606" y="465898"/>
            <a:ext cx="2034042" cy="455549"/>
            <a:chOff x="0" y="0"/>
            <a:chExt cx="1094424" cy="245110"/>
          </a:xfrm>
        </p:grpSpPr>
        <p:sp>
          <p:nvSpPr>
            <p:cNvPr id="432" name="Google Shape;432;p16"/>
            <p:cNvSpPr/>
            <p:nvPr/>
          </p:nvSpPr>
          <p:spPr>
            <a:xfrm>
              <a:off x="0" y="168910"/>
              <a:ext cx="1094424" cy="76200"/>
            </a:xfrm>
            <a:custGeom>
              <a:avLst/>
              <a:gdLst/>
              <a:ahLst/>
              <a:cxnLst/>
              <a:rect l="l" t="t" r="r" b="b"/>
              <a:pathLst>
                <a:path w="1094424" h="76200" extrusionOk="0">
                  <a:moveTo>
                    <a:pt x="0" y="0"/>
                  </a:moveTo>
                  <a:lnTo>
                    <a:pt x="1094424" y="0"/>
                  </a:lnTo>
                  <a:lnTo>
                    <a:pt x="1094424" y="76200"/>
                  </a:lnTo>
                  <a:lnTo>
                    <a:pt x="0" y="76200"/>
                  </a:lnTo>
                  <a:close/>
                </a:path>
              </a:pathLst>
            </a:custGeom>
            <a:solidFill>
              <a:srgbClr val="F6C851"/>
            </a:solidFill>
            <a:ln>
              <a:noFill/>
            </a:ln>
          </p:spPr>
        </p:sp>
        <p:sp>
          <p:nvSpPr>
            <p:cNvPr id="433" name="Google Shape;433;p16"/>
            <p:cNvSpPr/>
            <p:nvPr/>
          </p:nvSpPr>
          <p:spPr>
            <a:xfrm>
              <a:off x="0" y="0"/>
              <a:ext cx="1094424" cy="76200"/>
            </a:xfrm>
            <a:custGeom>
              <a:avLst/>
              <a:gdLst/>
              <a:ahLst/>
              <a:cxnLst/>
              <a:rect l="l" t="t" r="r" b="b"/>
              <a:pathLst>
                <a:path w="1094424" h="76200" extrusionOk="0">
                  <a:moveTo>
                    <a:pt x="0" y="0"/>
                  </a:moveTo>
                  <a:lnTo>
                    <a:pt x="1094424" y="0"/>
                  </a:lnTo>
                  <a:lnTo>
                    <a:pt x="1094424" y="76200"/>
                  </a:lnTo>
                  <a:lnTo>
                    <a:pt x="0" y="76200"/>
                  </a:lnTo>
                  <a:close/>
                </a:path>
              </a:pathLst>
            </a:custGeom>
            <a:solidFill>
              <a:srgbClr val="F6C851"/>
            </a:solidFill>
            <a:ln>
              <a:noFill/>
            </a:ln>
          </p:spPr>
        </p:sp>
      </p:grpSp>
      <p:sp>
        <p:nvSpPr>
          <p:cNvPr id="434" name="Google Shape;434;p16"/>
          <p:cNvSpPr txBox="1"/>
          <p:nvPr/>
        </p:nvSpPr>
        <p:spPr>
          <a:xfrm>
            <a:off x="1176499" y="146162"/>
            <a:ext cx="7073010" cy="1883336"/>
          </a:xfrm>
          <a:prstGeom prst="rect">
            <a:avLst/>
          </a:prstGeom>
          <a:noFill/>
          <a:ln>
            <a:noFill/>
          </a:ln>
        </p:spPr>
        <p:txBody>
          <a:bodyPr spcFirstLastPara="1" wrap="square" lIns="0" tIns="0" rIns="0" bIns="0" anchor="t" anchorCtr="0">
            <a:spAutoFit/>
          </a:bodyPr>
          <a:lstStyle/>
          <a:p>
            <a:pPr marL="0" marR="0" lvl="0" indent="0" algn="l" rtl="0">
              <a:lnSpc>
                <a:spcPct val="120023"/>
              </a:lnSpc>
              <a:spcBef>
                <a:spcPts val="0"/>
              </a:spcBef>
              <a:spcAft>
                <a:spcPts val="0"/>
              </a:spcAft>
              <a:buNone/>
            </a:pPr>
            <a:r>
              <a:rPr lang="en-US" sz="5099" b="1" dirty="0">
                <a:solidFill>
                  <a:srgbClr val="FFFF00"/>
                </a:solidFill>
                <a:latin typeface="Poppins"/>
                <a:ea typeface="Poppins"/>
                <a:cs typeface="Poppins"/>
                <a:sym typeface="Poppins"/>
              </a:rPr>
              <a:t>TUJUAN PENYUSUTAN ARSIP</a:t>
            </a:r>
            <a:endParaRPr dirty="0">
              <a:solidFill>
                <a:srgbClr val="FFFF00"/>
              </a:solidFill>
            </a:endParaRPr>
          </a:p>
        </p:txBody>
      </p:sp>
      <p:sp>
        <p:nvSpPr>
          <p:cNvPr id="435" name="Google Shape;435;p16"/>
          <p:cNvSpPr txBox="1"/>
          <p:nvPr/>
        </p:nvSpPr>
        <p:spPr>
          <a:xfrm>
            <a:off x="3687679" y="3442065"/>
            <a:ext cx="2378242" cy="346249"/>
          </a:xfrm>
          <a:prstGeom prst="rect">
            <a:avLst/>
          </a:prstGeom>
          <a:noFill/>
          <a:ln>
            <a:noFill/>
          </a:ln>
        </p:spPr>
        <p:txBody>
          <a:bodyPr spcFirstLastPara="1" wrap="square" lIns="0" tIns="0" rIns="0" bIns="0" anchor="t" anchorCtr="0">
            <a:spAutoFit/>
          </a:bodyPr>
          <a:lstStyle/>
          <a:p>
            <a:pPr marL="0" marR="0" lvl="0" indent="0" algn="l" rtl="0">
              <a:lnSpc>
                <a:spcPct val="149916"/>
              </a:lnSpc>
              <a:spcBef>
                <a:spcPts val="0"/>
              </a:spcBef>
              <a:spcAft>
                <a:spcPts val="0"/>
              </a:spcAft>
              <a:buNone/>
            </a:pPr>
            <a:endParaRPr sz="1801" b="1">
              <a:solidFill>
                <a:srgbClr val="1C2327"/>
              </a:solidFill>
              <a:latin typeface="Poppins"/>
              <a:ea typeface="Poppins"/>
              <a:cs typeface="Poppins"/>
              <a:sym typeface="Poppins"/>
            </a:endParaRPr>
          </a:p>
        </p:txBody>
      </p:sp>
      <p:pic>
        <p:nvPicPr>
          <p:cNvPr id="436" name="Google Shape;436;p16" descr="E:\VIDEO DINARPUS JATENG 2019\IMG.jpg"/>
          <p:cNvPicPr preferRelativeResize="0"/>
          <p:nvPr/>
        </p:nvPicPr>
        <p:blipFill rotWithShape="1">
          <a:blip r:embed="rId3">
            <a:alphaModFix/>
          </a:blip>
          <a:srcRect/>
          <a:stretch/>
        </p:blipFill>
        <p:spPr>
          <a:xfrm>
            <a:off x="6065924" y="2743203"/>
            <a:ext cx="3687676" cy="5000660"/>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6C851"/>
        </a:solidFill>
        <a:effectLst/>
      </p:bgPr>
    </p:bg>
    <p:spTree>
      <p:nvGrpSpPr>
        <p:cNvPr id="1" name="Shape 440"/>
        <p:cNvGrpSpPr/>
        <p:nvPr/>
      </p:nvGrpSpPr>
      <p:grpSpPr>
        <a:xfrm>
          <a:off x="0" y="0"/>
          <a:ext cx="0" cy="0"/>
          <a:chOff x="0" y="0"/>
          <a:chExt cx="0" cy="0"/>
        </a:xfrm>
      </p:grpSpPr>
      <p:sp>
        <p:nvSpPr>
          <p:cNvPr id="442" name="Google Shape;442;p17"/>
          <p:cNvSpPr txBox="1"/>
          <p:nvPr/>
        </p:nvSpPr>
        <p:spPr>
          <a:xfrm>
            <a:off x="472967" y="284018"/>
            <a:ext cx="8923282" cy="886397"/>
          </a:xfrm>
          <a:prstGeom prst="rect">
            <a:avLst/>
          </a:prstGeom>
          <a:noFill/>
          <a:ln>
            <a:noFill/>
          </a:ln>
        </p:spPr>
        <p:txBody>
          <a:bodyPr spcFirstLastPara="1" wrap="square" lIns="0" tIns="0" rIns="0" bIns="0" anchor="t" anchorCtr="0">
            <a:spAutoFit/>
          </a:bodyPr>
          <a:lstStyle/>
          <a:p>
            <a:pPr marL="0" marR="0" lvl="0" indent="0" algn="ctr" rtl="0">
              <a:lnSpc>
                <a:spcPct val="119979"/>
              </a:lnSpc>
              <a:spcBef>
                <a:spcPts val="0"/>
              </a:spcBef>
              <a:spcAft>
                <a:spcPts val="0"/>
              </a:spcAft>
              <a:buNone/>
            </a:pPr>
            <a:r>
              <a:rPr lang="en-US" sz="4800" b="1" dirty="0" err="1" smtClean="0">
                <a:solidFill>
                  <a:srgbClr val="1C2327"/>
                </a:solidFill>
                <a:latin typeface="Poppins"/>
                <a:ea typeface="Poppins"/>
                <a:cs typeface="Poppins"/>
                <a:sym typeface="Poppins"/>
              </a:rPr>
              <a:t>Landasan</a:t>
            </a:r>
            <a:r>
              <a:rPr lang="en-US" sz="4800" b="1" dirty="0" smtClean="0">
                <a:solidFill>
                  <a:srgbClr val="1C2327"/>
                </a:solidFill>
                <a:latin typeface="Poppins"/>
                <a:ea typeface="Poppins"/>
                <a:cs typeface="Poppins"/>
                <a:sym typeface="Poppins"/>
              </a:rPr>
              <a:t> </a:t>
            </a:r>
            <a:r>
              <a:rPr lang="en-US" sz="4800" b="1" dirty="0" err="1">
                <a:solidFill>
                  <a:srgbClr val="1C2327"/>
                </a:solidFill>
                <a:latin typeface="Poppins"/>
                <a:ea typeface="Poppins"/>
                <a:cs typeface="Poppins"/>
                <a:sym typeface="Poppins"/>
              </a:rPr>
              <a:t>Penyusutan</a:t>
            </a:r>
            <a:r>
              <a:rPr lang="en-US" sz="4800" b="1" dirty="0">
                <a:solidFill>
                  <a:srgbClr val="1C2327"/>
                </a:solidFill>
                <a:latin typeface="Poppins"/>
                <a:ea typeface="Poppins"/>
                <a:cs typeface="Poppins"/>
                <a:sym typeface="Poppins"/>
              </a:rPr>
              <a:t> </a:t>
            </a:r>
            <a:r>
              <a:rPr lang="en-US" sz="4800" b="1" dirty="0" err="1">
                <a:solidFill>
                  <a:srgbClr val="1C2327"/>
                </a:solidFill>
                <a:latin typeface="Poppins"/>
                <a:ea typeface="Poppins"/>
                <a:cs typeface="Poppins"/>
                <a:sym typeface="Poppins"/>
              </a:rPr>
              <a:t>Arsip</a:t>
            </a:r>
            <a:endParaRPr sz="4800" b="1" dirty="0">
              <a:solidFill>
                <a:srgbClr val="1C2327"/>
              </a:solidFill>
              <a:latin typeface="Poppins"/>
              <a:ea typeface="Poppins"/>
              <a:cs typeface="Poppins"/>
              <a:sym typeface="Poppins"/>
            </a:endParaRPr>
          </a:p>
        </p:txBody>
      </p:sp>
      <p:sp>
        <p:nvSpPr>
          <p:cNvPr id="443" name="Google Shape;443;p17"/>
          <p:cNvSpPr txBox="1"/>
          <p:nvPr/>
        </p:nvSpPr>
        <p:spPr>
          <a:xfrm>
            <a:off x="304803" y="1994322"/>
            <a:ext cx="5179060" cy="3615733"/>
          </a:xfrm>
          <a:prstGeom prst="rect">
            <a:avLst/>
          </a:prstGeom>
          <a:noFill/>
          <a:ln w="9525" cap="flat" cmpd="sng">
            <a:solidFill>
              <a:srgbClr val="FF0000"/>
            </a:solidFill>
            <a:prstDash val="solid"/>
            <a:round/>
            <a:headEnd type="none" w="sm" len="sm"/>
            <a:tailEnd type="none" w="sm" len="sm"/>
          </a:ln>
        </p:spPr>
        <p:txBody>
          <a:bodyPr spcFirstLastPara="1" wrap="square" lIns="0" tIns="22225" rIns="0" bIns="0" anchor="t" anchorCtr="0">
            <a:spAutoFit/>
          </a:bodyPr>
          <a:lstStyle/>
          <a:p>
            <a:pPr marL="402602" marR="0" lvl="0" indent="0" algn="l" rtl="0">
              <a:spcBef>
                <a:spcPts val="0"/>
              </a:spcBef>
              <a:spcAft>
                <a:spcPts val="0"/>
              </a:spcAft>
              <a:buNone/>
            </a:pPr>
            <a:r>
              <a:rPr lang="en-US" sz="3600" dirty="0" err="1">
                <a:solidFill>
                  <a:srgbClr val="000000"/>
                </a:solidFill>
                <a:latin typeface="Candara"/>
                <a:ea typeface="Candara"/>
                <a:cs typeface="Candara"/>
                <a:sym typeface="Candara"/>
              </a:rPr>
              <a:t>Penyusutan</a:t>
            </a:r>
            <a:r>
              <a:rPr lang="en-US" sz="3600" dirty="0">
                <a:solidFill>
                  <a:srgbClr val="000000"/>
                </a:solidFill>
                <a:latin typeface="Candara"/>
                <a:ea typeface="Candara"/>
                <a:cs typeface="Candara"/>
                <a:sym typeface="Candara"/>
              </a:rPr>
              <a:t> </a:t>
            </a:r>
            <a:r>
              <a:rPr lang="en-US" sz="3600" dirty="0" err="1">
                <a:solidFill>
                  <a:srgbClr val="000000"/>
                </a:solidFill>
                <a:latin typeface="Candara"/>
                <a:ea typeface="Candara"/>
                <a:cs typeface="Candara"/>
                <a:sym typeface="Candara"/>
              </a:rPr>
              <a:t>Arsip</a:t>
            </a:r>
            <a:endParaRPr sz="3600" dirty="0">
              <a:solidFill>
                <a:srgbClr val="000000"/>
              </a:solidFill>
              <a:latin typeface="Candara"/>
              <a:ea typeface="Candara"/>
              <a:cs typeface="Candara"/>
              <a:sym typeface="Candara"/>
            </a:endParaRPr>
          </a:p>
          <a:p>
            <a:pPr marL="433083" marR="927129" lvl="0" indent="-343546" algn="l" rtl="0">
              <a:spcBef>
                <a:spcPts val="681"/>
              </a:spcBef>
              <a:spcAft>
                <a:spcPts val="0"/>
              </a:spcAft>
              <a:buClr>
                <a:srgbClr val="000000"/>
              </a:buClr>
              <a:buSzPts val="3600"/>
              <a:buFont typeface="Candara"/>
              <a:buChar char="•"/>
            </a:pPr>
            <a:r>
              <a:rPr lang="en-US" sz="3600" dirty="0" err="1">
                <a:solidFill>
                  <a:srgbClr val="000000"/>
                </a:solidFill>
                <a:latin typeface="Candara"/>
                <a:ea typeface="Candara"/>
                <a:cs typeface="Candara"/>
                <a:sym typeface="Candara"/>
              </a:rPr>
              <a:t>Pe</a:t>
            </a:r>
            <a:r>
              <a:rPr lang="en-US" sz="3600" dirty="0" err="1">
                <a:solidFill>
                  <a:srgbClr val="FF0000"/>
                </a:solidFill>
                <a:latin typeface="Candara"/>
                <a:ea typeface="Candara"/>
                <a:cs typeface="Candara"/>
                <a:sym typeface="Candara"/>
              </a:rPr>
              <a:t>mindah</a:t>
            </a:r>
            <a:r>
              <a:rPr lang="en-US" sz="3600" dirty="0" err="1">
                <a:solidFill>
                  <a:srgbClr val="000000"/>
                </a:solidFill>
                <a:latin typeface="Candara"/>
                <a:ea typeface="Candara"/>
                <a:cs typeface="Candara"/>
                <a:sym typeface="Candara"/>
              </a:rPr>
              <a:t>an</a:t>
            </a:r>
            <a:r>
              <a:rPr lang="en-US" sz="3600" dirty="0">
                <a:solidFill>
                  <a:srgbClr val="000000"/>
                </a:solidFill>
                <a:latin typeface="Candara"/>
                <a:ea typeface="Candara"/>
                <a:cs typeface="Candara"/>
                <a:sym typeface="Candara"/>
              </a:rPr>
              <a:t> </a:t>
            </a:r>
            <a:r>
              <a:rPr lang="en-US" sz="3600" dirty="0" err="1">
                <a:solidFill>
                  <a:srgbClr val="000000"/>
                </a:solidFill>
                <a:latin typeface="Candara"/>
                <a:ea typeface="Candara"/>
                <a:cs typeface="Candara"/>
                <a:sym typeface="Candara"/>
              </a:rPr>
              <a:t>arsip</a:t>
            </a:r>
            <a:r>
              <a:rPr lang="en-US" sz="3600" dirty="0">
                <a:solidFill>
                  <a:srgbClr val="000000"/>
                </a:solidFill>
                <a:latin typeface="Candara"/>
                <a:ea typeface="Candara"/>
                <a:cs typeface="Candara"/>
                <a:sym typeface="Candara"/>
              </a:rPr>
              <a:t>  </a:t>
            </a:r>
            <a:r>
              <a:rPr lang="en-US" sz="3600" dirty="0" err="1">
                <a:solidFill>
                  <a:srgbClr val="000000"/>
                </a:solidFill>
                <a:latin typeface="Candara"/>
                <a:ea typeface="Candara"/>
                <a:cs typeface="Candara"/>
                <a:sym typeface="Candara"/>
              </a:rPr>
              <a:t>inaktif</a:t>
            </a:r>
            <a:endParaRPr sz="3600" dirty="0">
              <a:solidFill>
                <a:srgbClr val="000000"/>
              </a:solidFill>
              <a:latin typeface="Candara"/>
              <a:ea typeface="Candara"/>
              <a:cs typeface="Candara"/>
              <a:sym typeface="Candara"/>
            </a:endParaRPr>
          </a:p>
          <a:p>
            <a:pPr marL="433083" marR="0" lvl="0" indent="-343546" algn="l" rtl="0">
              <a:spcBef>
                <a:spcPts val="665"/>
              </a:spcBef>
              <a:spcAft>
                <a:spcPts val="0"/>
              </a:spcAft>
              <a:buClr>
                <a:srgbClr val="000000"/>
              </a:buClr>
              <a:buSzPts val="3600"/>
              <a:buFont typeface="Candara"/>
              <a:buChar char="•"/>
            </a:pPr>
            <a:r>
              <a:rPr lang="en-US" sz="3600" dirty="0" err="1">
                <a:solidFill>
                  <a:srgbClr val="000000"/>
                </a:solidFill>
                <a:latin typeface="Candara"/>
                <a:ea typeface="Candara"/>
                <a:cs typeface="Candara"/>
                <a:sym typeface="Candara"/>
              </a:rPr>
              <a:t>Pe</a:t>
            </a:r>
            <a:r>
              <a:rPr lang="en-US" sz="3600" dirty="0" err="1">
                <a:solidFill>
                  <a:srgbClr val="FF0000"/>
                </a:solidFill>
                <a:latin typeface="Candara"/>
                <a:ea typeface="Candara"/>
                <a:cs typeface="Candara"/>
                <a:sym typeface="Candara"/>
              </a:rPr>
              <a:t>musnah</a:t>
            </a:r>
            <a:r>
              <a:rPr lang="en-US" sz="3600" dirty="0" err="1">
                <a:solidFill>
                  <a:srgbClr val="000000"/>
                </a:solidFill>
                <a:latin typeface="Candara"/>
                <a:ea typeface="Candara"/>
                <a:cs typeface="Candara"/>
                <a:sym typeface="Candara"/>
              </a:rPr>
              <a:t>an</a:t>
            </a:r>
            <a:r>
              <a:rPr lang="en-US" sz="3600" dirty="0">
                <a:solidFill>
                  <a:srgbClr val="000000"/>
                </a:solidFill>
                <a:latin typeface="Candara"/>
                <a:ea typeface="Candara"/>
                <a:cs typeface="Candara"/>
                <a:sym typeface="Candara"/>
              </a:rPr>
              <a:t> </a:t>
            </a:r>
            <a:r>
              <a:rPr lang="en-US" sz="3600" dirty="0" err="1">
                <a:solidFill>
                  <a:srgbClr val="000000"/>
                </a:solidFill>
                <a:latin typeface="Candara"/>
                <a:ea typeface="Candara"/>
                <a:cs typeface="Candara"/>
                <a:sym typeface="Candara"/>
              </a:rPr>
              <a:t>arsip</a:t>
            </a:r>
            <a:endParaRPr dirty="0"/>
          </a:p>
          <a:p>
            <a:pPr marL="433083" marR="104779" lvl="0" indent="-343546" algn="l" rtl="0">
              <a:spcBef>
                <a:spcPts val="681"/>
              </a:spcBef>
              <a:spcAft>
                <a:spcPts val="0"/>
              </a:spcAft>
              <a:buClr>
                <a:srgbClr val="000000"/>
              </a:buClr>
              <a:buSzPts val="3600"/>
              <a:buFont typeface="Candara"/>
              <a:buChar char="•"/>
            </a:pPr>
            <a:r>
              <a:rPr lang="en-US" sz="3600" dirty="0" err="1">
                <a:solidFill>
                  <a:srgbClr val="000000"/>
                </a:solidFill>
                <a:latin typeface="Candara"/>
                <a:ea typeface="Candara"/>
                <a:cs typeface="Candara"/>
                <a:sym typeface="Candara"/>
              </a:rPr>
              <a:t>Pe</a:t>
            </a:r>
            <a:r>
              <a:rPr lang="en-US" sz="3600" dirty="0" err="1">
                <a:solidFill>
                  <a:srgbClr val="FF0000"/>
                </a:solidFill>
                <a:latin typeface="Candara"/>
                <a:ea typeface="Candara"/>
                <a:cs typeface="Candara"/>
                <a:sym typeface="Candara"/>
              </a:rPr>
              <a:t>nyerah</a:t>
            </a:r>
            <a:r>
              <a:rPr lang="en-US" sz="3600" dirty="0" err="1">
                <a:solidFill>
                  <a:srgbClr val="000000"/>
                </a:solidFill>
                <a:latin typeface="Candara"/>
                <a:ea typeface="Candara"/>
                <a:cs typeface="Candara"/>
                <a:sym typeface="Candara"/>
              </a:rPr>
              <a:t>an</a:t>
            </a:r>
            <a:r>
              <a:rPr lang="en-US" sz="3600" dirty="0">
                <a:solidFill>
                  <a:srgbClr val="000000"/>
                </a:solidFill>
                <a:latin typeface="Candara"/>
                <a:ea typeface="Candara"/>
                <a:cs typeface="Candara"/>
                <a:sym typeface="Candara"/>
              </a:rPr>
              <a:t> </a:t>
            </a:r>
            <a:r>
              <a:rPr lang="en-US" sz="3600" dirty="0" err="1">
                <a:solidFill>
                  <a:srgbClr val="000000"/>
                </a:solidFill>
                <a:latin typeface="Candara"/>
                <a:ea typeface="Candara"/>
                <a:cs typeface="Candara"/>
                <a:sym typeface="Candara"/>
              </a:rPr>
              <a:t>arsip</a:t>
            </a:r>
            <a:r>
              <a:rPr lang="en-US" sz="3600" dirty="0">
                <a:solidFill>
                  <a:srgbClr val="000000"/>
                </a:solidFill>
                <a:latin typeface="Candara"/>
                <a:ea typeface="Candara"/>
                <a:cs typeface="Candara"/>
                <a:sym typeface="Candara"/>
              </a:rPr>
              <a:t> </a:t>
            </a:r>
            <a:r>
              <a:rPr lang="en-US" sz="3600" dirty="0" err="1">
                <a:solidFill>
                  <a:srgbClr val="000000"/>
                </a:solidFill>
                <a:latin typeface="Candara"/>
                <a:ea typeface="Candara"/>
                <a:cs typeface="Candara"/>
                <a:sym typeface="Candara"/>
              </a:rPr>
              <a:t>Statis</a:t>
            </a:r>
            <a:r>
              <a:rPr lang="en-US" sz="3600" dirty="0">
                <a:solidFill>
                  <a:srgbClr val="000000"/>
                </a:solidFill>
                <a:latin typeface="Candara"/>
                <a:ea typeface="Candara"/>
                <a:cs typeface="Candara"/>
                <a:sym typeface="Candara"/>
              </a:rPr>
              <a:t>  </a:t>
            </a:r>
            <a:r>
              <a:rPr lang="en-US" sz="3600" dirty="0" err="1">
                <a:solidFill>
                  <a:srgbClr val="000000"/>
                </a:solidFill>
                <a:latin typeface="Candara"/>
                <a:ea typeface="Candara"/>
                <a:cs typeface="Candara"/>
                <a:sym typeface="Candara"/>
              </a:rPr>
              <a:t>ke</a:t>
            </a:r>
            <a:r>
              <a:rPr lang="en-US" sz="3600" dirty="0">
                <a:solidFill>
                  <a:srgbClr val="000000"/>
                </a:solidFill>
                <a:latin typeface="Candara"/>
                <a:ea typeface="Candara"/>
                <a:cs typeface="Candara"/>
                <a:sym typeface="Candara"/>
              </a:rPr>
              <a:t>	</a:t>
            </a:r>
            <a:r>
              <a:rPr lang="en-US" sz="3600" dirty="0" err="1">
                <a:solidFill>
                  <a:srgbClr val="000000"/>
                </a:solidFill>
                <a:latin typeface="Candara"/>
                <a:ea typeface="Candara"/>
                <a:cs typeface="Candara"/>
                <a:sym typeface="Candara"/>
              </a:rPr>
              <a:t>Lembaga</a:t>
            </a:r>
            <a:r>
              <a:rPr lang="en-US" sz="3600" dirty="0">
                <a:solidFill>
                  <a:srgbClr val="000000"/>
                </a:solidFill>
                <a:latin typeface="Candara"/>
                <a:ea typeface="Candara"/>
                <a:cs typeface="Candara"/>
                <a:sym typeface="Candara"/>
              </a:rPr>
              <a:t> </a:t>
            </a:r>
            <a:r>
              <a:rPr lang="en-US" sz="3600" dirty="0" err="1">
                <a:solidFill>
                  <a:srgbClr val="000000"/>
                </a:solidFill>
                <a:latin typeface="Candara"/>
                <a:ea typeface="Candara"/>
                <a:cs typeface="Candara"/>
                <a:sym typeface="Candara"/>
              </a:rPr>
              <a:t>Kearsipan</a:t>
            </a:r>
            <a:endParaRPr dirty="0"/>
          </a:p>
        </p:txBody>
      </p:sp>
      <p:sp>
        <p:nvSpPr>
          <p:cNvPr id="444" name="Google Shape;444;p17"/>
          <p:cNvSpPr txBox="1"/>
          <p:nvPr/>
        </p:nvSpPr>
        <p:spPr>
          <a:xfrm>
            <a:off x="6248399" y="2147889"/>
            <a:ext cx="3611883" cy="4001095"/>
          </a:xfrm>
          <a:prstGeom prst="rect">
            <a:avLst/>
          </a:prstGeom>
          <a:noFill/>
          <a:ln>
            <a:noFill/>
          </a:ln>
        </p:spPr>
        <p:txBody>
          <a:bodyPr spcFirstLastPara="1" wrap="square" lIns="0" tIns="0" rIns="0" bIns="0" anchor="t" anchorCtr="0">
            <a:spAutoFit/>
          </a:bodyPr>
          <a:lstStyle/>
          <a:p>
            <a:pPr marL="0" marR="412128" lvl="0" indent="0" algn="ctr" rtl="0">
              <a:spcBef>
                <a:spcPts val="0"/>
              </a:spcBef>
              <a:spcAft>
                <a:spcPts val="0"/>
              </a:spcAft>
              <a:buNone/>
            </a:pPr>
            <a:r>
              <a:rPr lang="en-US" sz="4000" dirty="0">
                <a:solidFill>
                  <a:srgbClr val="000000"/>
                </a:solidFill>
                <a:latin typeface="Montserrat Black"/>
                <a:ea typeface="Montserrat Black"/>
                <a:cs typeface="Montserrat Black"/>
                <a:sym typeface="Montserrat Black"/>
              </a:rPr>
              <a:t>JADWAL</a:t>
            </a:r>
            <a:endParaRPr sz="4000" dirty="0">
              <a:solidFill>
                <a:srgbClr val="000000"/>
              </a:solidFill>
              <a:latin typeface="Montserrat Black"/>
              <a:ea typeface="Montserrat Black"/>
              <a:cs typeface="Montserrat Black"/>
              <a:sym typeface="Montserrat Black"/>
            </a:endParaRPr>
          </a:p>
          <a:p>
            <a:pPr marL="0" marR="412128" lvl="0" indent="0" algn="ctr" rtl="0">
              <a:spcBef>
                <a:spcPts val="601"/>
              </a:spcBef>
              <a:spcAft>
                <a:spcPts val="0"/>
              </a:spcAft>
              <a:buNone/>
            </a:pPr>
            <a:r>
              <a:rPr lang="en-US" sz="4000" dirty="0">
                <a:solidFill>
                  <a:srgbClr val="000000"/>
                </a:solidFill>
                <a:latin typeface="Montserrat Black"/>
                <a:ea typeface="Montserrat Black"/>
                <a:cs typeface="Montserrat Black"/>
                <a:sym typeface="Montserrat Black"/>
              </a:rPr>
              <a:t>RETENSI</a:t>
            </a:r>
            <a:endParaRPr sz="4000" dirty="0">
              <a:solidFill>
                <a:srgbClr val="000000"/>
              </a:solidFill>
              <a:latin typeface="Montserrat Black"/>
              <a:ea typeface="Montserrat Black"/>
              <a:cs typeface="Montserrat Black"/>
              <a:sym typeface="Montserrat Black"/>
            </a:endParaRPr>
          </a:p>
          <a:p>
            <a:pPr marL="0" marR="412128" lvl="0" indent="0" algn="ctr" rtl="0">
              <a:spcBef>
                <a:spcPts val="601"/>
              </a:spcBef>
              <a:spcAft>
                <a:spcPts val="0"/>
              </a:spcAft>
              <a:buNone/>
            </a:pPr>
            <a:r>
              <a:rPr lang="en-US" sz="4000" dirty="0" smtClean="0">
                <a:solidFill>
                  <a:srgbClr val="000000"/>
                </a:solidFill>
                <a:latin typeface="Montserrat Black"/>
                <a:ea typeface="Montserrat Black"/>
                <a:cs typeface="Montserrat Black"/>
                <a:sym typeface="Montserrat Black"/>
              </a:rPr>
              <a:t>ARSIP</a:t>
            </a:r>
          </a:p>
          <a:p>
            <a:pPr marL="0" marR="412128" lvl="0" indent="0" algn="ctr" rtl="0">
              <a:spcBef>
                <a:spcPts val="601"/>
              </a:spcBef>
              <a:spcAft>
                <a:spcPts val="0"/>
              </a:spcAft>
              <a:buNone/>
            </a:pPr>
            <a:endParaRPr sz="4000" dirty="0">
              <a:solidFill>
                <a:srgbClr val="000000"/>
              </a:solidFill>
              <a:latin typeface="Montserrat Black"/>
              <a:ea typeface="Montserrat Black"/>
              <a:cs typeface="Montserrat Black"/>
              <a:sym typeface="Montserrat Black"/>
            </a:endParaRPr>
          </a:p>
          <a:p>
            <a:pPr marL="0" marR="0" lvl="0" indent="0" algn="l" rtl="0">
              <a:spcBef>
                <a:spcPts val="601"/>
              </a:spcBef>
              <a:spcAft>
                <a:spcPts val="0"/>
              </a:spcAft>
              <a:buNone/>
            </a:pPr>
            <a:r>
              <a:rPr lang="en-US" sz="2000" b="1" dirty="0" err="1">
                <a:solidFill>
                  <a:schemeClr val="dk1"/>
                </a:solidFill>
                <a:latin typeface="Calibri"/>
                <a:ea typeface="Calibri"/>
                <a:cs typeface="Calibri"/>
                <a:sym typeface="Calibri"/>
              </a:rPr>
              <a:t>Pergub</a:t>
            </a:r>
            <a:r>
              <a:rPr lang="en-US" sz="2000" b="1" dirty="0">
                <a:solidFill>
                  <a:schemeClr val="dk1"/>
                </a:solidFill>
                <a:latin typeface="Calibri"/>
                <a:ea typeface="Calibri"/>
                <a:cs typeface="Calibri"/>
                <a:sym typeface="Calibri"/>
              </a:rPr>
              <a:t>. </a:t>
            </a:r>
            <a:r>
              <a:rPr lang="en-US" sz="2000" b="1" dirty="0" err="1">
                <a:solidFill>
                  <a:schemeClr val="dk1"/>
                </a:solidFill>
                <a:latin typeface="Calibri"/>
                <a:ea typeface="Calibri"/>
                <a:cs typeface="Calibri"/>
                <a:sym typeface="Calibri"/>
              </a:rPr>
              <a:t>Nomor</a:t>
            </a:r>
            <a:r>
              <a:rPr lang="en-US" sz="2000" b="1" dirty="0">
                <a:solidFill>
                  <a:schemeClr val="dk1"/>
                </a:solidFill>
                <a:latin typeface="Calibri"/>
                <a:ea typeface="Calibri"/>
                <a:cs typeface="Calibri"/>
                <a:sym typeface="Calibri"/>
              </a:rPr>
              <a:t> 25 </a:t>
            </a:r>
            <a:r>
              <a:rPr lang="en-US" sz="2000" b="1" dirty="0" err="1">
                <a:solidFill>
                  <a:schemeClr val="dk1"/>
                </a:solidFill>
                <a:latin typeface="Calibri"/>
                <a:ea typeface="Calibri"/>
                <a:cs typeface="Calibri"/>
                <a:sym typeface="Calibri"/>
              </a:rPr>
              <a:t>Tahun</a:t>
            </a:r>
            <a:r>
              <a:rPr lang="en-US" sz="2000" b="1" dirty="0">
                <a:solidFill>
                  <a:schemeClr val="dk1"/>
                </a:solidFill>
                <a:latin typeface="Calibri"/>
                <a:ea typeface="Calibri"/>
                <a:cs typeface="Calibri"/>
                <a:sym typeface="Calibri"/>
              </a:rPr>
              <a:t> 2005     </a:t>
            </a:r>
            <a:r>
              <a:rPr lang="en-US" sz="2000" b="1" dirty="0" err="1">
                <a:solidFill>
                  <a:schemeClr val="dk1"/>
                </a:solidFill>
                <a:latin typeface="Calibri"/>
                <a:ea typeface="Calibri"/>
                <a:cs typeface="Calibri"/>
                <a:sym typeface="Calibri"/>
              </a:rPr>
              <a:t>Pergub</a:t>
            </a:r>
            <a:r>
              <a:rPr lang="en-US" sz="2000" b="1" dirty="0">
                <a:solidFill>
                  <a:schemeClr val="dk1"/>
                </a:solidFill>
                <a:latin typeface="Calibri"/>
                <a:ea typeface="Calibri"/>
                <a:cs typeface="Calibri"/>
                <a:sym typeface="Calibri"/>
              </a:rPr>
              <a:t>. </a:t>
            </a:r>
            <a:r>
              <a:rPr lang="en-US" sz="2000" b="1" dirty="0" err="1">
                <a:solidFill>
                  <a:schemeClr val="dk1"/>
                </a:solidFill>
                <a:latin typeface="Calibri"/>
                <a:ea typeface="Calibri"/>
                <a:cs typeface="Calibri"/>
                <a:sym typeface="Calibri"/>
              </a:rPr>
              <a:t>Nomor</a:t>
            </a:r>
            <a:r>
              <a:rPr lang="en-US" sz="2000" b="1" dirty="0">
                <a:solidFill>
                  <a:schemeClr val="dk1"/>
                </a:solidFill>
                <a:latin typeface="Calibri"/>
                <a:ea typeface="Calibri"/>
                <a:cs typeface="Calibri"/>
                <a:sym typeface="Calibri"/>
              </a:rPr>
              <a:t> 63 </a:t>
            </a:r>
            <a:r>
              <a:rPr lang="en-US" sz="2000" b="1" dirty="0" err="1">
                <a:solidFill>
                  <a:schemeClr val="dk1"/>
                </a:solidFill>
                <a:latin typeface="Calibri"/>
                <a:ea typeface="Calibri"/>
                <a:cs typeface="Calibri"/>
                <a:sym typeface="Calibri"/>
              </a:rPr>
              <a:t>tahun</a:t>
            </a:r>
            <a:r>
              <a:rPr lang="en-US" sz="2000" b="1" dirty="0">
                <a:solidFill>
                  <a:schemeClr val="dk1"/>
                </a:solidFill>
                <a:latin typeface="Calibri"/>
                <a:ea typeface="Calibri"/>
                <a:cs typeface="Calibri"/>
                <a:sym typeface="Calibri"/>
              </a:rPr>
              <a:t> 2020</a:t>
            </a:r>
            <a:endParaRPr dirty="0"/>
          </a:p>
          <a:p>
            <a:pPr marL="0" marR="412128" lvl="0" indent="0" algn="ctr" rtl="0">
              <a:spcBef>
                <a:spcPts val="0"/>
              </a:spcBef>
              <a:spcAft>
                <a:spcPts val="0"/>
              </a:spcAft>
              <a:buNone/>
            </a:pPr>
            <a:endParaRPr sz="4000" dirty="0">
              <a:solidFill>
                <a:srgbClr val="000000"/>
              </a:solidFill>
              <a:latin typeface="Montserrat Black"/>
              <a:ea typeface="Montserrat Black"/>
              <a:cs typeface="Montserrat Black"/>
              <a:sym typeface="Montserrat Black"/>
            </a:endParaRPr>
          </a:p>
        </p:txBody>
      </p:sp>
      <p:grpSp>
        <p:nvGrpSpPr>
          <p:cNvPr id="445" name="Google Shape;445;p17"/>
          <p:cNvGrpSpPr/>
          <p:nvPr/>
        </p:nvGrpSpPr>
        <p:grpSpPr>
          <a:xfrm>
            <a:off x="5636259" y="3552981"/>
            <a:ext cx="904241" cy="914401"/>
            <a:chOff x="4221479" y="3197860"/>
            <a:chExt cx="904240" cy="914400"/>
          </a:xfrm>
        </p:grpSpPr>
        <p:sp>
          <p:nvSpPr>
            <p:cNvPr id="446" name="Google Shape;446;p17"/>
            <p:cNvSpPr/>
            <p:nvPr/>
          </p:nvSpPr>
          <p:spPr>
            <a:xfrm>
              <a:off x="4221479" y="3197860"/>
              <a:ext cx="904240" cy="914400"/>
            </a:xfrm>
            <a:custGeom>
              <a:avLst/>
              <a:gdLst/>
              <a:ahLst/>
              <a:cxnLst/>
              <a:rect l="l" t="t" r="r" b="b"/>
              <a:pathLst>
                <a:path w="904239" h="914400" extrusionOk="0">
                  <a:moveTo>
                    <a:pt x="452120" y="0"/>
                  </a:moveTo>
                  <a:lnTo>
                    <a:pt x="452120" y="228600"/>
                  </a:lnTo>
                  <a:lnTo>
                    <a:pt x="0" y="228600"/>
                  </a:lnTo>
                  <a:lnTo>
                    <a:pt x="0" y="685800"/>
                  </a:lnTo>
                  <a:lnTo>
                    <a:pt x="452120" y="685800"/>
                  </a:lnTo>
                  <a:lnTo>
                    <a:pt x="452120" y="914400"/>
                  </a:lnTo>
                  <a:lnTo>
                    <a:pt x="904240" y="457200"/>
                  </a:lnTo>
                  <a:lnTo>
                    <a:pt x="452120" y="0"/>
                  </a:lnTo>
                  <a:close/>
                </a:path>
              </a:pathLst>
            </a:custGeom>
            <a:solidFill>
              <a:srgbClr val="0070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1">
                <a:solidFill>
                  <a:srgbClr val="000000"/>
                </a:solidFill>
                <a:latin typeface="Calibri"/>
                <a:ea typeface="Calibri"/>
                <a:cs typeface="Calibri"/>
                <a:sym typeface="Calibri"/>
              </a:endParaRPr>
            </a:p>
          </p:txBody>
        </p:sp>
        <p:sp>
          <p:nvSpPr>
            <p:cNvPr id="447" name="Google Shape;447;p17"/>
            <p:cNvSpPr/>
            <p:nvPr/>
          </p:nvSpPr>
          <p:spPr>
            <a:xfrm>
              <a:off x="4221479" y="3197860"/>
              <a:ext cx="904240" cy="914400"/>
            </a:xfrm>
            <a:custGeom>
              <a:avLst/>
              <a:gdLst/>
              <a:ahLst/>
              <a:cxnLst/>
              <a:rect l="l" t="t" r="r" b="b"/>
              <a:pathLst>
                <a:path w="904239" h="914400" extrusionOk="0">
                  <a:moveTo>
                    <a:pt x="0" y="228600"/>
                  </a:moveTo>
                  <a:lnTo>
                    <a:pt x="452120" y="228600"/>
                  </a:lnTo>
                  <a:lnTo>
                    <a:pt x="452120" y="0"/>
                  </a:lnTo>
                  <a:lnTo>
                    <a:pt x="904240" y="457200"/>
                  </a:lnTo>
                  <a:lnTo>
                    <a:pt x="452120" y="914400"/>
                  </a:lnTo>
                  <a:lnTo>
                    <a:pt x="452120" y="685800"/>
                  </a:lnTo>
                  <a:lnTo>
                    <a:pt x="0" y="685800"/>
                  </a:lnTo>
                  <a:lnTo>
                    <a:pt x="0" y="228600"/>
                  </a:lnTo>
                  <a:close/>
                </a:path>
              </a:pathLst>
            </a:custGeom>
            <a:solidFill>
              <a:srgbClr val="0070C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1">
                <a:solidFill>
                  <a:srgbClr val="000000"/>
                </a:solidFill>
                <a:latin typeface="Calibri"/>
                <a:ea typeface="Calibri"/>
                <a:cs typeface="Calibri"/>
                <a:sym typeface="Calibri"/>
              </a:endParaRP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81818"/>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1122</TotalTime>
  <Words>2405</Words>
  <Application>Microsoft Office PowerPoint</Application>
  <PresentationFormat>Custom</PresentationFormat>
  <Paragraphs>491</Paragraphs>
  <Slides>68</Slides>
  <Notes>59</Notes>
  <HiddenSlides>0</HiddenSlides>
  <MMClips>0</MMClips>
  <ScaleCrop>false</ScaleCrop>
  <HeadingPairs>
    <vt:vector size="6" baseType="variant">
      <vt:variant>
        <vt:lpstr>Fonts Used</vt:lpstr>
      </vt:variant>
      <vt:variant>
        <vt:i4>20</vt:i4>
      </vt:variant>
      <vt:variant>
        <vt:lpstr>Theme</vt:lpstr>
      </vt:variant>
      <vt:variant>
        <vt:i4>4</vt:i4>
      </vt:variant>
      <vt:variant>
        <vt:lpstr>Slide Titles</vt:lpstr>
      </vt:variant>
      <vt:variant>
        <vt:i4>68</vt:i4>
      </vt:variant>
    </vt:vector>
  </HeadingPairs>
  <TitlesOfParts>
    <vt:vector size="92" baseType="lpstr">
      <vt:lpstr>Arial</vt:lpstr>
      <vt:lpstr>Arial MT</vt:lpstr>
      <vt:lpstr>Lucida Sans</vt:lpstr>
      <vt:lpstr>Times New Roman</vt:lpstr>
      <vt:lpstr>Montserrat Black</vt:lpstr>
      <vt:lpstr>Cambria</vt:lpstr>
      <vt:lpstr>Noto Sans Symbols</vt:lpstr>
      <vt:lpstr>Trebuchet MS</vt:lpstr>
      <vt:lpstr>Helvetica Neue</vt:lpstr>
      <vt:lpstr>Verdana</vt:lpstr>
      <vt:lpstr>Poppins Medium</vt:lpstr>
      <vt:lpstr>Candara</vt:lpstr>
      <vt:lpstr>Open Sans</vt:lpstr>
      <vt:lpstr>Bookman Old Style</vt:lpstr>
      <vt:lpstr>Poppins</vt:lpstr>
      <vt:lpstr>Calibri</vt:lpstr>
      <vt:lpstr>Tahoma</vt:lpstr>
      <vt:lpstr>Wingdings</vt:lpstr>
      <vt:lpstr>Arial Black</vt:lpstr>
      <vt:lpstr>Montserrat ExtraBold</vt:lpstr>
      <vt:lpstr>Office Theme</vt:lpstr>
      <vt:lpstr>1_Office Theme</vt:lpstr>
      <vt:lpstr>3_Office Theme</vt:lpstr>
      <vt:lpstr>5_Office Theme</vt:lpstr>
      <vt:lpstr>PowerPoint Presentation</vt:lpstr>
      <vt:lpstr>PowerPoint Presentation</vt:lpstr>
      <vt:lpstr>PowerPoint Presentation</vt:lpstr>
      <vt:lpstr>PowerPoint Presentation</vt:lpstr>
      <vt:lpstr>Peraturan Kepala Arsip Nasional Republik Indonesia Nomor 37 Tahun 2016 Tentang Pedoman Penyusutan Arsip</vt:lpstr>
      <vt:lpstr>PowerPoint Presentation</vt:lpstr>
      <vt:lpstr>TUGAS UNIT PENGOLAH (Bidang/Seksi PD)</vt:lpstr>
      <vt:lpstr>PowerPoint Presentation</vt:lpstr>
      <vt:lpstr>PowerPoint Presentation</vt:lpstr>
      <vt:lpstr>PowerPoint Presentation</vt:lpstr>
      <vt:lpstr>PowerPoint Presentation</vt:lpstr>
      <vt:lpstr>PEMINDAHAN ARSIP</vt:lpstr>
      <vt:lpstr>a. Proses Pemindahan Arsip Inaktif &lt;10 th Dari Unit Pengolah ke Unit Kearsipan  (Intern PD)</vt:lpstr>
      <vt:lpstr>b. Proses  Pemindahan Arsip Inaktif &gt;10 th Dari Unit Kearsipan PD ke LKD Provinsi</vt:lpstr>
      <vt:lpstr>step PEMINDAHAN ARSIP </vt:lpstr>
      <vt:lpstr>Penyeleksian Arsip Inaktif</vt:lpstr>
      <vt:lpstr>Penataan Arsip Inaktif</vt:lpstr>
      <vt:lpstr>Ketentuan Pemindahan Arsip inaktif</vt:lpstr>
      <vt:lpstr>Pembuatan Daftar Arsip Inaktif (Arsip Retensi dibawah 10 th) </vt:lpstr>
      <vt:lpstr>PowerPoint Presentation</vt:lpstr>
      <vt:lpstr>PowerPoint Presentation</vt:lpstr>
      <vt:lpstr>PowerPoint Presentation</vt:lpstr>
      <vt:lpstr>Pembuatan Daftar Arsip Inaktif (Arsip Retensi diatas 10 th) </vt:lpstr>
      <vt:lpstr>PowerPoint Presentation</vt:lpstr>
      <vt:lpstr>PowerPoint Presentation</vt:lpstr>
      <vt:lpstr>PowerPoint Presentation</vt:lpstr>
      <vt:lpstr>PowerPoint Presentation</vt:lpstr>
      <vt:lpstr>PowerPoint Presentation</vt:lpstr>
      <vt:lpstr>PowerPoint Presentation</vt:lpstr>
      <vt:lpstr>2. Penyeleksian Arsip</vt:lpstr>
      <vt:lpstr>JADWAL RETENSI ARSIP  FASILITATIF</vt:lpstr>
      <vt:lpstr>PowerPoint Presentation</vt:lpstr>
      <vt:lpstr>PowerPoint Presentation</vt:lpstr>
      <vt:lpstr>PowerPoint Presentation</vt:lpstr>
      <vt:lpstr>4. Penilaian Arsip</vt:lpstr>
      <vt:lpstr>PowerPoint Presentation</vt:lpstr>
      <vt:lpstr>PowerPoint Presentation</vt:lpstr>
      <vt:lpstr>5. PERMOHONAN PERSETUJUAN</vt:lpstr>
      <vt:lpstr>PowerPoint Presentation</vt:lpstr>
      <vt:lpstr>Catatan Permohonan Persetujuan</vt:lpstr>
      <vt:lpstr>PowerPoint Presentation</vt:lpstr>
      <vt:lpstr>PowerPoint Presentation</vt:lpstr>
      <vt:lpstr>PowerPoint Presentation</vt:lpstr>
      <vt:lpstr>6. PENETAPAN ARSIP YANG AKAN DIMUSNAHKAN</vt:lpstr>
      <vt:lpstr>Pemusnahan arsip dilaksanakan  dengan cara</vt:lpstr>
      <vt:lpstr>PowerPoint Presentation</vt:lpstr>
      <vt:lpstr>Ketentuan Pelaksanaan Pemusnahan</vt:lpstr>
      <vt:lpstr>PowerPoint Presentation</vt:lpstr>
      <vt:lpstr>PowerPoint Presentation</vt:lpstr>
      <vt:lpstr>Arsip bukti pelaksanaan pemusnahan  wajib disimpan (Sebagai arsip vital)</vt:lpstr>
      <vt:lpstr>PowerPoint Presentation</vt:lpstr>
      <vt:lpstr>PowerPoint Presentation</vt:lpstr>
      <vt:lpstr>PENYERAHAN  ARSIP STATIS </vt:lpstr>
      <vt:lpstr>Arsip Statis adalah :</vt:lpstr>
      <vt:lpstr>PowerPoint Presentation</vt:lpstr>
      <vt:lpstr>Jenis arsip yang dipertimbangkan Arsip Statis</vt:lpstr>
      <vt:lpstr>PROSEDUR PENYERAHAN ARSIP STATIS</vt:lpstr>
      <vt:lpstr>1. Penyeleksian Arsip</vt:lpstr>
      <vt:lpstr>PowerPoint Presentation</vt:lpstr>
      <vt:lpstr>2. PENILAIAN ARSIP</vt:lpstr>
      <vt:lpstr>PowerPoint Presentation</vt:lpstr>
      <vt:lpstr>3. PEMBERITAHUAN PENYERAHAN ARSIP</vt:lpstr>
      <vt:lpstr>4. VERIFIKASI DAN PERSETUJUAN</vt:lpstr>
      <vt:lpstr>5. PENETAPAN  ARSIP STATIS</vt:lpstr>
      <vt:lpstr>6. PELAKSANAAN SERAH TERIMA ARSIP STATIS</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dc:creator>
  <cp:lastModifiedBy>yks</cp:lastModifiedBy>
  <cp:revision>47</cp:revision>
  <dcterms:created xsi:type="dcterms:W3CDTF">2006-08-16T00:00:00Z</dcterms:created>
  <dcterms:modified xsi:type="dcterms:W3CDTF">2024-06-03T02:02:01Z</dcterms:modified>
</cp:coreProperties>
</file>